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5" r:id="rId3"/>
    <p:sldId id="266" r:id="rId4"/>
    <p:sldId id="281" r:id="rId5"/>
    <p:sldId id="287" r:id="rId6"/>
    <p:sldId id="288" r:id="rId7"/>
    <p:sldId id="289" r:id="rId8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96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35502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35502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35502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07707" y="2171700"/>
            <a:ext cx="5224780" cy="4380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35502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8F3E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029444" y="158495"/>
            <a:ext cx="1900414" cy="8321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6415" y="1223003"/>
            <a:ext cx="8599169" cy="726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35502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9514" y="2220787"/>
            <a:ext cx="11164570" cy="2475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5502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3596" y="1962911"/>
            <a:ext cx="6504431" cy="139750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922682" y="153457"/>
            <a:ext cx="6346825" cy="77914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455420" marR="5080" indent="-1443355">
              <a:lnSpc>
                <a:spcPts val="2810"/>
              </a:lnSpc>
              <a:spcBef>
                <a:spcPts val="455"/>
              </a:spcBef>
            </a:pPr>
            <a:r>
              <a:rPr sz="2600" b="1" spc="-15" dirty="0">
                <a:solidFill>
                  <a:srgbClr val="15200E"/>
                </a:solidFill>
                <a:latin typeface="Calibri"/>
                <a:cs typeface="Calibri"/>
              </a:rPr>
              <a:t>ЦЕНТРАЛЬНАЯ</a:t>
            </a:r>
            <a:r>
              <a:rPr sz="2600" b="1" spc="-6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15200E"/>
                </a:solidFill>
                <a:latin typeface="Calibri"/>
                <a:cs typeface="Calibri"/>
              </a:rPr>
              <a:t>ИЗБИРАТЕЛЬНАЯ</a:t>
            </a:r>
            <a:r>
              <a:rPr sz="2600" b="1" spc="-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15200E"/>
                </a:solidFill>
                <a:latin typeface="Calibri"/>
                <a:cs typeface="Calibri"/>
              </a:rPr>
              <a:t>КОМИССИЯ </a:t>
            </a:r>
            <a:r>
              <a:rPr sz="2600" b="1" spc="-57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600" b="1" spc="-5" dirty="0">
                <a:solidFill>
                  <a:srgbClr val="15200E"/>
                </a:solidFill>
                <a:latin typeface="Calibri"/>
                <a:cs typeface="Calibri"/>
              </a:rPr>
              <a:t>РЕСПУБЛИКИ</a:t>
            </a:r>
            <a:r>
              <a:rPr sz="2600" b="1" spc="-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600" b="1" spc="-15" dirty="0">
                <a:solidFill>
                  <a:srgbClr val="15200E"/>
                </a:solidFill>
                <a:latin typeface="Calibri"/>
                <a:cs typeface="Calibri"/>
              </a:rPr>
              <a:t>БЕЛАРУСЬ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515" y="2133480"/>
            <a:ext cx="10707370" cy="3941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5000" b="1" spc="-5" dirty="0">
                <a:solidFill>
                  <a:srgbClr val="FF0000"/>
                </a:solidFill>
                <a:latin typeface="Cambria"/>
                <a:cs typeface="Cambria"/>
              </a:rPr>
              <a:t>25</a:t>
            </a:r>
            <a:r>
              <a:rPr sz="5000" b="1" spc="-3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5000" b="1" spc="-5" dirty="0">
                <a:solidFill>
                  <a:srgbClr val="FF0000"/>
                </a:solidFill>
                <a:latin typeface="Cambria"/>
                <a:cs typeface="Cambria"/>
              </a:rPr>
              <a:t>февраля</a:t>
            </a:r>
            <a:r>
              <a:rPr sz="5000" b="1" spc="-1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5000" b="1" spc="-5" dirty="0">
                <a:solidFill>
                  <a:srgbClr val="FF0000"/>
                </a:solidFill>
                <a:latin typeface="Cambria"/>
                <a:cs typeface="Cambria"/>
              </a:rPr>
              <a:t>2024</a:t>
            </a:r>
            <a:r>
              <a:rPr sz="5000" b="1" spc="-25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5000" b="1" spc="-325" dirty="0">
                <a:solidFill>
                  <a:srgbClr val="FF0000"/>
                </a:solidFill>
                <a:latin typeface="Cambria"/>
                <a:cs typeface="Cambria"/>
              </a:rPr>
              <a:t>г.</a:t>
            </a:r>
            <a:endParaRPr sz="50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  <a:spcBef>
                <a:spcPts val="2850"/>
              </a:spcBef>
            </a:pPr>
            <a:r>
              <a:rPr sz="3400" b="1" spc="-15" dirty="0">
                <a:solidFill>
                  <a:srgbClr val="355022"/>
                </a:solidFill>
                <a:latin typeface="Cambria"/>
                <a:cs typeface="Cambria"/>
              </a:rPr>
              <a:t>ВЫБОРЫ</a:t>
            </a:r>
            <a:endParaRPr sz="3400">
              <a:latin typeface="Cambria"/>
              <a:cs typeface="Cambria"/>
            </a:endParaRPr>
          </a:p>
          <a:p>
            <a:pPr marL="12700" marR="5080" algn="ctr">
              <a:lnSpc>
                <a:spcPts val="3670"/>
              </a:lnSpc>
              <a:spcBef>
                <a:spcPts val="1470"/>
              </a:spcBef>
            </a:pPr>
            <a:r>
              <a:rPr sz="3400" b="1" spc="-15" dirty="0">
                <a:solidFill>
                  <a:srgbClr val="355022"/>
                </a:solidFill>
                <a:latin typeface="Cambria"/>
                <a:cs typeface="Cambria"/>
              </a:rPr>
              <a:t>депутатов</a:t>
            </a:r>
            <a:r>
              <a:rPr sz="3400" b="1" spc="3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Палаты</a:t>
            </a:r>
            <a:r>
              <a:rPr sz="3400" b="1" spc="5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5" dirty="0">
                <a:solidFill>
                  <a:srgbClr val="355022"/>
                </a:solidFill>
                <a:latin typeface="Cambria"/>
                <a:cs typeface="Cambria"/>
              </a:rPr>
              <a:t>представителей</a:t>
            </a:r>
            <a:r>
              <a:rPr sz="3400" b="1" spc="40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Национального </a:t>
            </a:r>
            <a:r>
              <a:rPr sz="3400" b="1" spc="-73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собрания</a:t>
            </a:r>
            <a:r>
              <a:rPr sz="3400" b="1" spc="30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5" dirty="0">
                <a:solidFill>
                  <a:srgbClr val="355022"/>
                </a:solidFill>
                <a:latin typeface="Cambria"/>
                <a:cs typeface="Cambria"/>
              </a:rPr>
              <a:t>Республики</a:t>
            </a:r>
            <a:r>
              <a:rPr sz="3400" b="1" spc="10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25" dirty="0">
                <a:solidFill>
                  <a:srgbClr val="355022"/>
                </a:solidFill>
                <a:latin typeface="Cambria"/>
                <a:cs typeface="Cambria"/>
              </a:rPr>
              <a:t>Беларусь</a:t>
            </a:r>
            <a:r>
              <a:rPr sz="3400" b="1" spc="2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восьмого</a:t>
            </a:r>
            <a:r>
              <a:rPr sz="3400" b="1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созыва</a:t>
            </a:r>
            <a:endParaRPr sz="3400">
              <a:latin typeface="Cambria"/>
              <a:cs typeface="Cambria"/>
            </a:endParaRPr>
          </a:p>
          <a:p>
            <a:pPr marL="1346200" marR="1339850" algn="ctr">
              <a:lnSpc>
                <a:spcPts val="3670"/>
              </a:lnSpc>
              <a:spcBef>
                <a:spcPts val="1800"/>
              </a:spcBef>
            </a:pPr>
            <a:r>
              <a:rPr sz="3400" b="1" spc="-15" dirty="0">
                <a:solidFill>
                  <a:srgbClr val="355022"/>
                </a:solidFill>
                <a:latin typeface="Cambria"/>
                <a:cs typeface="Cambria"/>
              </a:rPr>
              <a:t>депутатов</a:t>
            </a:r>
            <a:r>
              <a:rPr sz="3400" b="1" spc="1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местных</a:t>
            </a:r>
            <a:r>
              <a:rPr sz="3400" b="1" spc="2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20" dirty="0">
                <a:solidFill>
                  <a:srgbClr val="355022"/>
                </a:solidFill>
                <a:latin typeface="Cambria"/>
                <a:cs typeface="Cambria"/>
              </a:rPr>
              <a:t>Советов</a:t>
            </a:r>
            <a:r>
              <a:rPr sz="3400" b="1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20" dirty="0">
                <a:solidFill>
                  <a:srgbClr val="355022"/>
                </a:solidFill>
                <a:latin typeface="Cambria"/>
                <a:cs typeface="Cambria"/>
              </a:rPr>
              <a:t>депутатов </a:t>
            </a:r>
            <a:r>
              <a:rPr sz="3400" b="1" spc="-730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двадцать</a:t>
            </a:r>
            <a:r>
              <a:rPr sz="3400" b="1" spc="50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20" dirty="0">
                <a:solidFill>
                  <a:srgbClr val="355022"/>
                </a:solidFill>
                <a:latin typeface="Cambria"/>
                <a:cs typeface="Cambria"/>
              </a:rPr>
              <a:t>девятого</a:t>
            </a:r>
            <a:r>
              <a:rPr sz="3400" b="1" spc="5" dirty="0">
                <a:solidFill>
                  <a:srgbClr val="355022"/>
                </a:solidFill>
                <a:latin typeface="Cambria"/>
                <a:cs typeface="Cambria"/>
              </a:rPr>
              <a:t> </a:t>
            </a:r>
            <a:r>
              <a:rPr sz="3400" b="1" spc="-10" dirty="0">
                <a:solidFill>
                  <a:srgbClr val="355022"/>
                </a:solidFill>
                <a:latin typeface="Cambria"/>
                <a:cs typeface="Cambria"/>
              </a:rPr>
              <a:t>созыва</a:t>
            </a:r>
            <a:endParaRPr sz="34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50848" y="1065275"/>
            <a:ext cx="9331451" cy="128777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ЕДИНЫЙ</a:t>
            </a:r>
            <a:r>
              <a:rPr spc="-10" dirty="0"/>
              <a:t> ДЕНЬ</a:t>
            </a:r>
            <a:r>
              <a:rPr spc="-5" dirty="0"/>
              <a:t> </a:t>
            </a:r>
            <a:r>
              <a:rPr spc="-50" dirty="0"/>
              <a:t>ГОЛОСОВАНИЯ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96352"/>
            <a:ext cx="9991090" cy="89408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5"/>
              </a:spcBef>
            </a:pPr>
            <a:r>
              <a:rPr sz="3000" spc="-15" dirty="0">
                <a:solidFill>
                  <a:srgbClr val="15200E"/>
                </a:solidFill>
              </a:rPr>
              <a:t>ТРЕБОВАНИЯ</a:t>
            </a:r>
            <a:r>
              <a:rPr sz="3000" dirty="0">
                <a:solidFill>
                  <a:srgbClr val="15200E"/>
                </a:solidFill>
              </a:rPr>
              <a:t> К</a:t>
            </a:r>
            <a:r>
              <a:rPr sz="3000" spc="5" dirty="0">
                <a:solidFill>
                  <a:srgbClr val="15200E"/>
                </a:solidFill>
              </a:rPr>
              <a:t> </a:t>
            </a:r>
            <a:r>
              <a:rPr sz="3000" spc="-114" dirty="0">
                <a:solidFill>
                  <a:srgbClr val="15200E"/>
                </a:solidFill>
              </a:rPr>
              <a:t>ЛИЦУ,</a:t>
            </a:r>
            <a:r>
              <a:rPr sz="3000" spc="-5" dirty="0">
                <a:solidFill>
                  <a:srgbClr val="15200E"/>
                </a:solidFill>
              </a:rPr>
              <a:t> </a:t>
            </a:r>
            <a:r>
              <a:rPr sz="3000" spc="-30" dirty="0">
                <a:solidFill>
                  <a:srgbClr val="15200E"/>
                </a:solidFill>
              </a:rPr>
              <a:t>ВЫДВИГАЕМОМУ</a:t>
            </a:r>
            <a:r>
              <a:rPr sz="3000" spc="-20" dirty="0">
                <a:solidFill>
                  <a:srgbClr val="15200E"/>
                </a:solidFill>
              </a:rPr>
              <a:t> </a:t>
            </a:r>
            <a:r>
              <a:rPr sz="3000" spc="-35" dirty="0">
                <a:solidFill>
                  <a:srgbClr val="15200E"/>
                </a:solidFill>
              </a:rPr>
              <a:t>КАНДИДАТОМ </a:t>
            </a:r>
            <a:r>
              <a:rPr sz="3000" spc="-650" dirty="0">
                <a:solidFill>
                  <a:srgbClr val="15200E"/>
                </a:solidFill>
              </a:rPr>
              <a:t> </a:t>
            </a:r>
            <a:r>
              <a:rPr sz="3000" dirty="0">
                <a:solidFill>
                  <a:srgbClr val="15200E"/>
                </a:solidFill>
              </a:rPr>
              <a:t>В</a:t>
            </a:r>
            <a:r>
              <a:rPr sz="3000" spc="-5" dirty="0">
                <a:solidFill>
                  <a:srgbClr val="15200E"/>
                </a:solidFill>
              </a:rPr>
              <a:t> </a:t>
            </a:r>
            <a:r>
              <a:rPr sz="3000" spc="-80" dirty="0">
                <a:solidFill>
                  <a:srgbClr val="15200E"/>
                </a:solidFill>
              </a:rPr>
              <a:t>ДЕПУТАТЫ</a:t>
            </a:r>
            <a:r>
              <a:rPr sz="3000" spc="-15" dirty="0">
                <a:solidFill>
                  <a:srgbClr val="15200E"/>
                </a:solidFill>
              </a:rPr>
              <a:t> </a:t>
            </a:r>
            <a:r>
              <a:rPr sz="3000" spc="-45" dirty="0">
                <a:solidFill>
                  <a:srgbClr val="FF0000"/>
                </a:solidFill>
              </a:rPr>
              <a:t>ПАЛАТЫ</a:t>
            </a:r>
            <a:r>
              <a:rPr sz="3000" spc="-20" dirty="0">
                <a:solidFill>
                  <a:srgbClr val="FF0000"/>
                </a:solidFill>
              </a:rPr>
              <a:t> </a:t>
            </a:r>
            <a:r>
              <a:rPr sz="3000" spc="-35" dirty="0">
                <a:solidFill>
                  <a:srgbClr val="FF0000"/>
                </a:solidFill>
              </a:rPr>
              <a:t>ПРЕДСТАВИТЕЛЕЙ</a:t>
            </a:r>
            <a:endParaRPr sz="3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89393" y="1378826"/>
          <a:ext cx="11019790" cy="3887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9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2085">
                <a:tc>
                  <a:txBody>
                    <a:bodyPr/>
                    <a:lstStyle/>
                    <a:p>
                      <a:pPr marL="100584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900" b="1" spc="-35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3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гражданство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1900" b="1" spc="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Беларусь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B w="12700">
                      <a:solidFill>
                        <a:srgbClr val="375623"/>
                      </a:solidFill>
                      <a:prstDash val="solid"/>
                    </a:lnB>
                    <a:solidFill>
                      <a:srgbClr val="A2CD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090">
                <a:tc>
                  <a:txBody>
                    <a:bodyPr/>
                    <a:lstStyle/>
                    <a:p>
                      <a:pPr marL="100584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достижение</a:t>
                      </a:r>
                      <a:r>
                        <a:rPr sz="1900" b="1" spc="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возраста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21</a:t>
                      </a:r>
                      <a:r>
                        <a:rPr sz="1900" b="1" spc="-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2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года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375623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090">
                <a:tc>
                  <a:txBody>
                    <a:bodyPr/>
                    <a:lstStyle/>
                    <a:p>
                      <a:pPr marL="1005840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900" b="1" spc="-35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3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постоянное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проживание</a:t>
                      </a:r>
                      <a:r>
                        <a:rPr sz="1900" b="1" spc="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Республике</a:t>
                      </a:r>
                      <a:r>
                        <a:rPr sz="1900" b="1" spc="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Беларусь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F0F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6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0058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отсутствие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вступившего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законную</a:t>
                      </a:r>
                      <a:r>
                        <a:rPr sz="1900" b="1" spc="3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силу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обвинительного</a:t>
                      </a:r>
                      <a:r>
                        <a:rPr sz="1900" b="1" spc="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приговора</a:t>
                      </a:r>
                      <a:r>
                        <a:rPr sz="1900" b="1" spc="2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суда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1076">
                <a:tc>
                  <a:txBody>
                    <a:bodyPr/>
                    <a:lstStyle/>
                    <a:p>
                      <a:pPr marL="1004569" marR="85725" indent="635" algn="just">
                        <a:lnSpc>
                          <a:spcPct val="99700"/>
                        </a:lnSpc>
                        <a:spcBef>
                          <a:spcPts val="1595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отсутствие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гражданства (подданства)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другого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государства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 (или)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документов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иностранных 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государств,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предоставляющих права на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льготы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 преимущества в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связи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с политическими, 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религиозными</a:t>
                      </a:r>
                      <a:r>
                        <a:rPr sz="1900" b="1" spc="4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взглядами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национальной</a:t>
                      </a:r>
                      <a:r>
                        <a:rPr sz="1900" b="1" spc="4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принадлежностью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20256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F0F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626618" y="1400813"/>
            <a:ext cx="549910" cy="543560"/>
            <a:chOff x="626618" y="1400813"/>
            <a:chExt cx="549910" cy="5435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9318" y="1413510"/>
              <a:ext cx="524256" cy="51815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39318" y="1413513"/>
              <a:ext cx="524510" cy="518159"/>
            </a:xfrm>
            <a:custGeom>
              <a:avLst/>
              <a:gdLst/>
              <a:ahLst/>
              <a:cxnLst/>
              <a:rect l="l" t="t" r="r" b="b"/>
              <a:pathLst>
                <a:path w="524510" h="518160">
                  <a:moveTo>
                    <a:pt x="0" y="86372"/>
                  </a:moveTo>
                  <a:lnTo>
                    <a:pt x="6787" y="52753"/>
                  </a:lnTo>
                  <a:lnTo>
                    <a:pt x="25298" y="25298"/>
                  </a:lnTo>
                  <a:lnTo>
                    <a:pt x="52753" y="6787"/>
                  </a:lnTo>
                  <a:lnTo>
                    <a:pt x="86372" y="0"/>
                  </a:lnTo>
                  <a:lnTo>
                    <a:pt x="437883" y="0"/>
                  </a:lnTo>
                  <a:lnTo>
                    <a:pt x="471502" y="6787"/>
                  </a:lnTo>
                  <a:lnTo>
                    <a:pt x="498957" y="25298"/>
                  </a:lnTo>
                  <a:lnTo>
                    <a:pt x="517468" y="52753"/>
                  </a:lnTo>
                  <a:lnTo>
                    <a:pt x="524256" y="86372"/>
                  </a:lnTo>
                  <a:lnTo>
                    <a:pt x="524256" y="431774"/>
                  </a:lnTo>
                  <a:lnTo>
                    <a:pt x="517468" y="465401"/>
                  </a:lnTo>
                  <a:lnTo>
                    <a:pt x="498957" y="492860"/>
                  </a:lnTo>
                  <a:lnTo>
                    <a:pt x="471502" y="511372"/>
                  </a:lnTo>
                  <a:lnTo>
                    <a:pt x="437883" y="518159"/>
                  </a:lnTo>
                  <a:lnTo>
                    <a:pt x="86372" y="518159"/>
                  </a:lnTo>
                  <a:lnTo>
                    <a:pt x="52753" y="511372"/>
                  </a:lnTo>
                  <a:lnTo>
                    <a:pt x="25298" y="492860"/>
                  </a:lnTo>
                  <a:lnTo>
                    <a:pt x="6787" y="465401"/>
                  </a:lnTo>
                  <a:lnTo>
                    <a:pt x="0" y="431774"/>
                  </a:lnTo>
                  <a:lnTo>
                    <a:pt x="0" y="86372"/>
                  </a:lnTo>
                  <a:close/>
                </a:path>
              </a:pathLst>
            </a:custGeom>
            <a:ln w="25399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623569" y="2008889"/>
            <a:ext cx="549910" cy="545465"/>
            <a:chOff x="623569" y="2008889"/>
            <a:chExt cx="549910" cy="54546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6269" y="2021585"/>
              <a:ext cx="524255" cy="51968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36269" y="2021589"/>
              <a:ext cx="524510" cy="520065"/>
            </a:xfrm>
            <a:custGeom>
              <a:avLst/>
              <a:gdLst/>
              <a:ahLst/>
              <a:cxnLst/>
              <a:rect l="l" t="t" r="r" b="b"/>
              <a:pathLst>
                <a:path w="524510" h="520064">
                  <a:moveTo>
                    <a:pt x="0" y="86626"/>
                  </a:moveTo>
                  <a:lnTo>
                    <a:pt x="6807" y="52908"/>
                  </a:lnTo>
                  <a:lnTo>
                    <a:pt x="25373" y="25373"/>
                  </a:lnTo>
                  <a:lnTo>
                    <a:pt x="52908" y="6807"/>
                  </a:lnTo>
                  <a:lnTo>
                    <a:pt x="86626" y="0"/>
                  </a:lnTo>
                  <a:lnTo>
                    <a:pt x="437629" y="0"/>
                  </a:lnTo>
                  <a:lnTo>
                    <a:pt x="471347" y="6807"/>
                  </a:lnTo>
                  <a:lnTo>
                    <a:pt x="498882" y="25373"/>
                  </a:lnTo>
                  <a:lnTo>
                    <a:pt x="517448" y="52908"/>
                  </a:lnTo>
                  <a:lnTo>
                    <a:pt x="524256" y="86626"/>
                  </a:lnTo>
                  <a:lnTo>
                    <a:pt x="524256" y="433044"/>
                  </a:lnTo>
                  <a:lnTo>
                    <a:pt x="517448" y="466770"/>
                  </a:lnTo>
                  <a:lnTo>
                    <a:pt x="498882" y="494309"/>
                  </a:lnTo>
                  <a:lnTo>
                    <a:pt x="471347" y="512876"/>
                  </a:lnTo>
                  <a:lnTo>
                    <a:pt x="437629" y="519684"/>
                  </a:lnTo>
                  <a:lnTo>
                    <a:pt x="86626" y="519684"/>
                  </a:lnTo>
                  <a:lnTo>
                    <a:pt x="52908" y="512876"/>
                  </a:lnTo>
                  <a:lnTo>
                    <a:pt x="25373" y="494309"/>
                  </a:lnTo>
                  <a:lnTo>
                    <a:pt x="6807" y="466770"/>
                  </a:lnTo>
                  <a:lnTo>
                    <a:pt x="0" y="433044"/>
                  </a:lnTo>
                  <a:lnTo>
                    <a:pt x="0" y="86626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586994" y="2618489"/>
            <a:ext cx="586740" cy="534670"/>
            <a:chOff x="586994" y="2618489"/>
            <a:chExt cx="586740" cy="53467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9694" y="2631185"/>
              <a:ext cx="560832" cy="50901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599694" y="2631189"/>
              <a:ext cx="561340" cy="509270"/>
            </a:xfrm>
            <a:custGeom>
              <a:avLst/>
              <a:gdLst/>
              <a:ahLst/>
              <a:cxnLst/>
              <a:rect l="l" t="t" r="r" b="b"/>
              <a:pathLst>
                <a:path w="561340" h="509269">
                  <a:moveTo>
                    <a:pt x="0" y="84848"/>
                  </a:moveTo>
                  <a:lnTo>
                    <a:pt x="6667" y="51820"/>
                  </a:lnTo>
                  <a:lnTo>
                    <a:pt x="24850" y="24850"/>
                  </a:lnTo>
                  <a:lnTo>
                    <a:pt x="51820" y="6667"/>
                  </a:lnTo>
                  <a:lnTo>
                    <a:pt x="84848" y="0"/>
                  </a:lnTo>
                  <a:lnTo>
                    <a:pt x="475983" y="0"/>
                  </a:lnTo>
                  <a:lnTo>
                    <a:pt x="509011" y="6667"/>
                  </a:lnTo>
                  <a:lnTo>
                    <a:pt x="535981" y="24850"/>
                  </a:lnTo>
                  <a:lnTo>
                    <a:pt x="554164" y="51820"/>
                  </a:lnTo>
                  <a:lnTo>
                    <a:pt x="560832" y="84848"/>
                  </a:lnTo>
                  <a:lnTo>
                    <a:pt x="560832" y="424154"/>
                  </a:lnTo>
                  <a:lnTo>
                    <a:pt x="554164" y="457184"/>
                  </a:lnTo>
                  <a:lnTo>
                    <a:pt x="535981" y="484158"/>
                  </a:lnTo>
                  <a:lnTo>
                    <a:pt x="509011" y="502346"/>
                  </a:lnTo>
                  <a:lnTo>
                    <a:pt x="475983" y="509015"/>
                  </a:lnTo>
                  <a:lnTo>
                    <a:pt x="84848" y="509015"/>
                  </a:lnTo>
                  <a:lnTo>
                    <a:pt x="51820" y="502346"/>
                  </a:lnTo>
                  <a:lnTo>
                    <a:pt x="24850" y="484158"/>
                  </a:lnTo>
                  <a:lnTo>
                    <a:pt x="6667" y="457184"/>
                  </a:lnTo>
                  <a:lnTo>
                    <a:pt x="0" y="424154"/>
                  </a:lnTo>
                  <a:lnTo>
                    <a:pt x="0" y="84848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586994" y="3334769"/>
            <a:ext cx="586740" cy="535940"/>
            <a:chOff x="586994" y="3334769"/>
            <a:chExt cx="586740" cy="53594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99694" y="3347465"/>
              <a:ext cx="560831" cy="51053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99694" y="3347469"/>
              <a:ext cx="561340" cy="510540"/>
            </a:xfrm>
            <a:custGeom>
              <a:avLst/>
              <a:gdLst/>
              <a:ahLst/>
              <a:cxnLst/>
              <a:rect l="l" t="t" r="r" b="b"/>
              <a:pathLst>
                <a:path w="561340" h="510539">
                  <a:moveTo>
                    <a:pt x="0" y="85102"/>
                  </a:moveTo>
                  <a:lnTo>
                    <a:pt x="6687" y="51976"/>
                  </a:lnTo>
                  <a:lnTo>
                    <a:pt x="24925" y="24925"/>
                  </a:lnTo>
                  <a:lnTo>
                    <a:pt x="51976" y="6687"/>
                  </a:lnTo>
                  <a:lnTo>
                    <a:pt x="85102" y="0"/>
                  </a:lnTo>
                  <a:lnTo>
                    <a:pt x="475729" y="0"/>
                  </a:lnTo>
                  <a:lnTo>
                    <a:pt x="508855" y="6687"/>
                  </a:lnTo>
                  <a:lnTo>
                    <a:pt x="535906" y="24925"/>
                  </a:lnTo>
                  <a:lnTo>
                    <a:pt x="554144" y="51976"/>
                  </a:lnTo>
                  <a:lnTo>
                    <a:pt x="560832" y="85102"/>
                  </a:lnTo>
                  <a:lnTo>
                    <a:pt x="560832" y="425424"/>
                  </a:lnTo>
                  <a:lnTo>
                    <a:pt x="554144" y="458553"/>
                  </a:lnTo>
                  <a:lnTo>
                    <a:pt x="535906" y="485608"/>
                  </a:lnTo>
                  <a:lnTo>
                    <a:pt x="508855" y="503850"/>
                  </a:lnTo>
                  <a:lnTo>
                    <a:pt x="475729" y="510540"/>
                  </a:lnTo>
                  <a:lnTo>
                    <a:pt x="85102" y="510540"/>
                  </a:lnTo>
                  <a:lnTo>
                    <a:pt x="51976" y="503850"/>
                  </a:lnTo>
                  <a:lnTo>
                    <a:pt x="24925" y="485608"/>
                  </a:lnTo>
                  <a:lnTo>
                    <a:pt x="6687" y="458553"/>
                  </a:lnTo>
                  <a:lnTo>
                    <a:pt x="0" y="425424"/>
                  </a:lnTo>
                  <a:lnTo>
                    <a:pt x="0" y="85102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98931" y="4283964"/>
            <a:ext cx="643127" cy="643127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2103120" y="5391911"/>
            <a:ext cx="8505825" cy="1256030"/>
            <a:chOff x="2103120" y="5391911"/>
            <a:chExt cx="8505825" cy="1256030"/>
          </a:xfrm>
        </p:grpSpPr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103120" y="5391911"/>
              <a:ext cx="8505443" cy="125577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451058" y="5585459"/>
              <a:ext cx="152933" cy="94487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07692" y="5585459"/>
              <a:ext cx="76733" cy="9448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128266" y="5455159"/>
              <a:ext cx="8379459" cy="1129665"/>
            </a:xfrm>
            <a:custGeom>
              <a:avLst/>
              <a:gdLst/>
              <a:ahLst/>
              <a:cxnLst/>
              <a:rect l="l" t="t" r="r" b="b"/>
              <a:pathLst>
                <a:path w="8379459" h="1129665">
                  <a:moveTo>
                    <a:pt x="8190738" y="0"/>
                  </a:moveTo>
                  <a:lnTo>
                    <a:pt x="188214" y="0"/>
                  </a:lnTo>
                  <a:lnTo>
                    <a:pt x="138178" y="6723"/>
                  </a:lnTo>
                  <a:lnTo>
                    <a:pt x="93217" y="25696"/>
                  </a:lnTo>
                  <a:lnTo>
                    <a:pt x="55125" y="55125"/>
                  </a:lnTo>
                  <a:lnTo>
                    <a:pt x="25696" y="93218"/>
                  </a:lnTo>
                  <a:lnTo>
                    <a:pt x="6723" y="138178"/>
                  </a:lnTo>
                  <a:lnTo>
                    <a:pt x="0" y="188214"/>
                  </a:lnTo>
                  <a:lnTo>
                    <a:pt x="0" y="941070"/>
                  </a:lnTo>
                  <a:lnTo>
                    <a:pt x="6723" y="991105"/>
                  </a:lnTo>
                  <a:lnTo>
                    <a:pt x="25696" y="1036066"/>
                  </a:lnTo>
                  <a:lnTo>
                    <a:pt x="55125" y="1074158"/>
                  </a:lnTo>
                  <a:lnTo>
                    <a:pt x="93218" y="1103587"/>
                  </a:lnTo>
                  <a:lnTo>
                    <a:pt x="138178" y="1122560"/>
                  </a:lnTo>
                  <a:lnTo>
                    <a:pt x="188214" y="1129284"/>
                  </a:lnTo>
                  <a:lnTo>
                    <a:pt x="8190738" y="1129284"/>
                  </a:lnTo>
                  <a:lnTo>
                    <a:pt x="8240773" y="1122560"/>
                  </a:lnTo>
                  <a:lnTo>
                    <a:pt x="8285734" y="1103587"/>
                  </a:lnTo>
                  <a:lnTo>
                    <a:pt x="8323826" y="1074158"/>
                  </a:lnTo>
                  <a:lnTo>
                    <a:pt x="8353255" y="1036066"/>
                  </a:lnTo>
                  <a:lnTo>
                    <a:pt x="8372228" y="991105"/>
                  </a:lnTo>
                  <a:lnTo>
                    <a:pt x="8378952" y="941070"/>
                  </a:lnTo>
                  <a:lnTo>
                    <a:pt x="8378952" y="188214"/>
                  </a:lnTo>
                  <a:lnTo>
                    <a:pt x="8372228" y="138178"/>
                  </a:lnTo>
                  <a:lnTo>
                    <a:pt x="8353255" y="93218"/>
                  </a:lnTo>
                  <a:lnTo>
                    <a:pt x="8323826" y="55125"/>
                  </a:lnTo>
                  <a:lnTo>
                    <a:pt x="8285734" y="25696"/>
                  </a:lnTo>
                  <a:lnTo>
                    <a:pt x="8240773" y="6723"/>
                  </a:lnTo>
                  <a:lnTo>
                    <a:pt x="8190738" y="0"/>
                  </a:lnTo>
                  <a:close/>
                </a:path>
              </a:pathLst>
            </a:custGeom>
            <a:solidFill>
              <a:srgbClr val="ECF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128266" y="5455159"/>
              <a:ext cx="8379459" cy="1129665"/>
            </a:xfrm>
            <a:custGeom>
              <a:avLst/>
              <a:gdLst/>
              <a:ahLst/>
              <a:cxnLst/>
              <a:rect l="l" t="t" r="r" b="b"/>
              <a:pathLst>
                <a:path w="8379459" h="1129665">
                  <a:moveTo>
                    <a:pt x="0" y="188214"/>
                  </a:moveTo>
                  <a:lnTo>
                    <a:pt x="6723" y="138178"/>
                  </a:lnTo>
                  <a:lnTo>
                    <a:pt x="25696" y="93218"/>
                  </a:lnTo>
                  <a:lnTo>
                    <a:pt x="55125" y="55125"/>
                  </a:lnTo>
                  <a:lnTo>
                    <a:pt x="93217" y="25696"/>
                  </a:lnTo>
                  <a:lnTo>
                    <a:pt x="138178" y="6723"/>
                  </a:lnTo>
                  <a:lnTo>
                    <a:pt x="188214" y="0"/>
                  </a:lnTo>
                  <a:lnTo>
                    <a:pt x="8190738" y="0"/>
                  </a:lnTo>
                  <a:lnTo>
                    <a:pt x="8240773" y="6723"/>
                  </a:lnTo>
                  <a:lnTo>
                    <a:pt x="8285734" y="25696"/>
                  </a:lnTo>
                  <a:lnTo>
                    <a:pt x="8323826" y="55125"/>
                  </a:lnTo>
                  <a:lnTo>
                    <a:pt x="8353255" y="93218"/>
                  </a:lnTo>
                  <a:lnTo>
                    <a:pt x="8372228" y="138178"/>
                  </a:lnTo>
                  <a:lnTo>
                    <a:pt x="8378952" y="188214"/>
                  </a:lnTo>
                  <a:lnTo>
                    <a:pt x="8378952" y="941070"/>
                  </a:lnTo>
                  <a:lnTo>
                    <a:pt x="8372228" y="991105"/>
                  </a:lnTo>
                  <a:lnTo>
                    <a:pt x="8353255" y="1036066"/>
                  </a:lnTo>
                  <a:lnTo>
                    <a:pt x="8323826" y="1074158"/>
                  </a:lnTo>
                  <a:lnTo>
                    <a:pt x="8285734" y="1103587"/>
                  </a:lnTo>
                  <a:lnTo>
                    <a:pt x="8240773" y="1122560"/>
                  </a:lnTo>
                  <a:lnTo>
                    <a:pt x="8190738" y="1129284"/>
                  </a:lnTo>
                  <a:lnTo>
                    <a:pt x="188214" y="1129284"/>
                  </a:lnTo>
                  <a:lnTo>
                    <a:pt x="138178" y="1122560"/>
                  </a:lnTo>
                  <a:lnTo>
                    <a:pt x="93218" y="1103587"/>
                  </a:lnTo>
                  <a:lnTo>
                    <a:pt x="55125" y="1074158"/>
                  </a:lnTo>
                  <a:lnTo>
                    <a:pt x="25696" y="1036066"/>
                  </a:lnTo>
                  <a:lnTo>
                    <a:pt x="6723" y="991105"/>
                  </a:lnTo>
                  <a:lnTo>
                    <a:pt x="0" y="941070"/>
                  </a:lnTo>
                  <a:lnTo>
                    <a:pt x="0" y="188214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262065" y="5685187"/>
            <a:ext cx="8112125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Одно</a:t>
            </a:r>
            <a:r>
              <a:rPr sz="2000" b="1" spc="39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и</a:t>
            </a:r>
            <a:r>
              <a:rPr sz="2000" b="1" spc="38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15200E"/>
                </a:solidFill>
                <a:latin typeface="Calibri"/>
                <a:cs typeface="Calibri"/>
              </a:rPr>
              <a:t>тоже</a:t>
            </a:r>
            <a:r>
              <a:rPr sz="2000" b="1" spc="38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лицо</a:t>
            </a:r>
            <a:r>
              <a:rPr sz="2000" b="1" spc="39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не</a:t>
            </a:r>
            <a:r>
              <a:rPr sz="2000" b="1" spc="3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может</a:t>
            </a:r>
            <a:r>
              <a:rPr sz="2000" b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одновременно</a:t>
            </a:r>
            <a:r>
              <a:rPr sz="2000" b="1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выдвигаться</a:t>
            </a:r>
            <a:r>
              <a:rPr sz="2000" b="1" spc="4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кандидатом </a:t>
            </a:r>
            <a:r>
              <a:rPr sz="2000" b="1" spc="-44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депутаты</a:t>
            </a: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Палаты</a:t>
            </a:r>
            <a:r>
              <a:rPr sz="2000" b="1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представителей</a:t>
            </a:r>
            <a:r>
              <a:rPr sz="2000" b="1" spc="-3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и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местного</a:t>
            </a:r>
            <a:r>
              <a:rPr sz="2000" b="1" spc="-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Совета</a:t>
            </a: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депутатов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43127" y="5431535"/>
            <a:ext cx="1056131" cy="10576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96352"/>
            <a:ext cx="9991090" cy="89408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5"/>
              </a:spcBef>
            </a:pPr>
            <a:r>
              <a:rPr sz="3000" spc="-15" dirty="0">
                <a:solidFill>
                  <a:srgbClr val="15200E"/>
                </a:solidFill>
              </a:rPr>
              <a:t>ТРЕБОВАНИЯ</a:t>
            </a:r>
            <a:r>
              <a:rPr sz="3000" dirty="0">
                <a:solidFill>
                  <a:srgbClr val="15200E"/>
                </a:solidFill>
              </a:rPr>
              <a:t> К</a:t>
            </a:r>
            <a:r>
              <a:rPr sz="3000" spc="5" dirty="0">
                <a:solidFill>
                  <a:srgbClr val="15200E"/>
                </a:solidFill>
              </a:rPr>
              <a:t> </a:t>
            </a:r>
            <a:r>
              <a:rPr sz="3000" spc="-114" dirty="0">
                <a:solidFill>
                  <a:srgbClr val="15200E"/>
                </a:solidFill>
              </a:rPr>
              <a:t>ЛИЦУ,</a:t>
            </a:r>
            <a:r>
              <a:rPr sz="3000" spc="-5" dirty="0">
                <a:solidFill>
                  <a:srgbClr val="15200E"/>
                </a:solidFill>
              </a:rPr>
              <a:t> </a:t>
            </a:r>
            <a:r>
              <a:rPr sz="3000" spc="-30" dirty="0">
                <a:solidFill>
                  <a:srgbClr val="15200E"/>
                </a:solidFill>
              </a:rPr>
              <a:t>ВЫДВИГАЕМОМУ</a:t>
            </a:r>
            <a:r>
              <a:rPr sz="3000" spc="-20" dirty="0">
                <a:solidFill>
                  <a:srgbClr val="15200E"/>
                </a:solidFill>
              </a:rPr>
              <a:t> </a:t>
            </a:r>
            <a:r>
              <a:rPr sz="3000" spc="-35" dirty="0">
                <a:solidFill>
                  <a:srgbClr val="15200E"/>
                </a:solidFill>
              </a:rPr>
              <a:t>КАНДИДАТОМ </a:t>
            </a:r>
            <a:r>
              <a:rPr sz="3000" spc="-650" dirty="0">
                <a:solidFill>
                  <a:srgbClr val="15200E"/>
                </a:solidFill>
              </a:rPr>
              <a:t> </a:t>
            </a:r>
            <a:r>
              <a:rPr sz="3000" dirty="0">
                <a:solidFill>
                  <a:srgbClr val="15200E"/>
                </a:solidFill>
              </a:rPr>
              <a:t>В</a:t>
            </a:r>
            <a:r>
              <a:rPr sz="3000" spc="-5" dirty="0">
                <a:solidFill>
                  <a:srgbClr val="15200E"/>
                </a:solidFill>
              </a:rPr>
              <a:t> </a:t>
            </a:r>
            <a:r>
              <a:rPr sz="3000" spc="-80" dirty="0">
                <a:solidFill>
                  <a:srgbClr val="15200E"/>
                </a:solidFill>
              </a:rPr>
              <a:t>ДЕПУТАТЫ</a:t>
            </a:r>
            <a:r>
              <a:rPr sz="3000" spc="-15" dirty="0">
                <a:solidFill>
                  <a:srgbClr val="15200E"/>
                </a:solidFill>
              </a:rPr>
              <a:t> </a:t>
            </a:r>
            <a:r>
              <a:rPr sz="3000" spc="-15" dirty="0">
                <a:solidFill>
                  <a:srgbClr val="FF0000"/>
                </a:solidFill>
              </a:rPr>
              <a:t>МЕСТНОГО</a:t>
            </a:r>
            <a:r>
              <a:rPr sz="3000" spc="-20" dirty="0">
                <a:solidFill>
                  <a:srgbClr val="FF0000"/>
                </a:solidFill>
              </a:rPr>
              <a:t> </a:t>
            </a:r>
            <a:r>
              <a:rPr sz="3000" spc="-70" dirty="0">
                <a:solidFill>
                  <a:srgbClr val="FF0000"/>
                </a:solidFill>
              </a:rPr>
              <a:t>СОВЕТА</a:t>
            </a:r>
            <a:r>
              <a:rPr sz="3000" spc="10" dirty="0">
                <a:solidFill>
                  <a:srgbClr val="FF0000"/>
                </a:solidFill>
              </a:rPr>
              <a:t> </a:t>
            </a:r>
            <a:r>
              <a:rPr sz="3000" spc="-80" dirty="0">
                <a:solidFill>
                  <a:srgbClr val="FF0000"/>
                </a:solidFill>
              </a:rPr>
              <a:t>ДЕПУТАТОВ</a:t>
            </a:r>
            <a:endParaRPr sz="3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10734" y="1307249"/>
          <a:ext cx="11019790" cy="4051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9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628">
                <a:tc>
                  <a:txBody>
                    <a:bodyPr/>
                    <a:lstStyle/>
                    <a:p>
                      <a:pPr marL="1221740" marR="6177280" indent="-216535">
                        <a:lnSpc>
                          <a:spcPts val="2270"/>
                        </a:lnSpc>
                        <a:spcBef>
                          <a:spcPts val="520"/>
                        </a:spcBef>
                      </a:pPr>
                      <a:r>
                        <a:rPr sz="1900" b="1" spc="-35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3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гражданство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1900" b="1" spc="2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Беларусь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или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1005205">
                        <a:lnSpc>
                          <a:spcPts val="2215"/>
                        </a:lnSpc>
                      </a:pPr>
                      <a:r>
                        <a:rPr sz="1900" b="1" spc="-35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3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гражданство</a:t>
                      </a:r>
                      <a:r>
                        <a:rPr sz="1900" b="1" spc="2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Российской</a:t>
                      </a:r>
                      <a:r>
                        <a:rPr sz="1900" b="1" spc="7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Федерации</a:t>
                      </a:r>
                      <a:r>
                        <a:rPr sz="1900" b="1" spc="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постоянное</a:t>
                      </a:r>
                      <a:r>
                        <a:rPr sz="1900" b="1" spc="5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проживание</a:t>
                      </a:r>
                      <a:r>
                        <a:rPr sz="1900" b="1" spc="5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Республике</a:t>
                      </a:r>
                      <a:r>
                        <a:rPr sz="1900" b="1" spc="4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Беларусь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B w="12700">
                      <a:solidFill>
                        <a:srgbClr val="375623"/>
                      </a:solidFill>
                      <a:prstDash val="solid"/>
                    </a:lnB>
                    <a:solidFill>
                      <a:srgbClr val="A2CD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091">
                <a:tc>
                  <a:txBody>
                    <a:bodyPr/>
                    <a:lstStyle/>
                    <a:p>
                      <a:pPr marL="100520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достижение</a:t>
                      </a:r>
                      <a:r>
                        <a:rPr sz="1900" b="1" spc="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возраста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18</a:t>
                      </a:r>
                      <a:r>
                        <a:rPr sz="1900" b="1" spc="-2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лет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375623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090">
                <a:tc>
                  <a:txBody>
                    <a:bodyPr/>
                    <a:lstStyle/>
                    <a:p>
                      <a:pPr marL="100520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900" b="1" spc="-55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5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работа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900" b="1" spc="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проживание</a:t>
                      </a:r>
                      <a:r>
                        <a:rPr sz="1900" b="1" spc="5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на</a:t>
                      </a:r>
                      <a:r>
                        <a:rPr sz="1900" b="1" spc="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территории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местного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Совета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депутатов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F0F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816">
                <a:tc>
                  <a:txBody>
                    <a:bodyPr/>
                    <a:lstStyle/>
                    <a:p>
                      <a:pPr marL="100520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отсутствие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судимости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E0ED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9704">
                <a:tc>
                  <a:txBody>
                    <a:bodyPr/>
                    <a:lstStyle/>
                    <a:p>
                      <a:pPr marL="1004569" marR="85725" indent="635" algn="just">
                        <a:lnSpc>
                          <a:spcPct val="99700"/>
                        </a:lnSpc>
                        <a:spcBef>
                          <a:spcPts val="1155"/>
                        </a:spcBef>
                      </a:pPr>
                      <a:r>
                        <a:rPr sz="1900" b="1" spc="-40" dirty="0">
                          <a:solidFill>
                            <a:srgbClr val="1B2B12"/>
                          </a:solidFill>
                          <a:latin typeface="Arial"/>
                          <a:cs typeface="Arial"/>
                        </a:rPr>
                        <a:t>🗸</a:t>
                      </a:r>
                      <a:r>
                        <a:rPr sz="1900" b="1" spc="-4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отсутствие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гражданства (подданства)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другого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государства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 (или)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документов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иностранных 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государств,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предоставляющих права на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льготы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 преимущества в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связи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с политическими, </a:t>
                      </a:r>
                      <a:r>
                        <a:rPr sz="1900" b="1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религиозными</a:t>
                      </a:r>
                      <a:r>
                        <a:rPr sz="1900" b="1" spc="4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взглядами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или</a:t>
                      </a:r>
                      <a:r>
                        <a:rPr sz="1900" b="1" spc="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национальной</a:t>
                      </a:r>
                      <a:r>
                        <a:rPr sz="1900" b="1" spc="45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b="1" spc="-10" dirty="0">
                          <a:solidFill>
                            <a:srgbClr val="1B2B12"/>
                          </a:solidFill>
                          <a:latin typeface="Calibri"/>
                          <a:cs typeface="Calibri"/>
                        </a:rPr>
                        <a:t>принадлежностью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538135"/>
                      </a:solidFill>
                      <a:prstDash val="solid"/>
                    </a:lnL>
                    <a:lnR w="12700">
                      <a:solidFill>
                        <a:srgbClr val="538135"/>
                      </a:solidFill>
                      <a:prstDash val="solid"/>
                    </a:lnR>
                    <a:lnT w="12700">
                      <a:solidFill>
                        <a:srgbClr val="538135"/>
                      </a:solidFill>
                      <a:prstDash val="solid"/>
                    </a:lnT>
                    <a:lnB w="12700">
                      <a:solidFill>
                        <a:srgbClr val="538135"/>
                      </a:solidFill>
                      <a:prstDash val="solid"/>
                    </a:lnB>
                    <a:solidFill>
                      <a:srgbClr val="F0F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4" name="object 4"/>
          <p:cNvGrpSpPr/>
          <p:nvPr/>
        </p:nvGrpSpPr>
        <p:grpSpPr>
          <a:xfrm>
            <a:off x="469645" y="1362713"/>
            <a:ext cx="549910" cy="543560"/>
            <a:chOff x="469645" y="1362713"/>
            <a:chExt cx="549910" cy="5435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2345" y="1375410"/>
              <a:ext cx="524256" cy="51815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2345" y="1375413"/>
              <a:ext cx="524510" cy="518159"/>
            </a:xfrm>
            <a:custGeom>
              <a:avLst/>
              <a:gdLst/>
              <a:ahLst/>
              <a:cxnLst/>
              <a:rect l="l" t="t" r="r" b="b"/>
              <a:pathLst>
                <a:path w="524510" h="518160">
                  <a:moveTo>
                    <a:pt x="0" y="86372"/>
                  </a:moveTo>
                  <a:lnTo>
                    <a:pt x="6787" y="52753"/>
                  </a:lnTo>
                  <a:lnTo>
                    <a:pt x="25298" y="25298"/>
                  </a:lnTo>
                  <a:lnTo>
                    <a:pt x="52753" y="6787"/>
                  </a:lnTo>
                  <a:lnTo>
                    <a:pt x="86372" y="0"/>
                  </a:lnTo>
                  <a:lnTo>
                    <a:pt x="437883" y="0"/>
                  </a:lnTo>
                  <a:lnTo>
                    <a:pt x="471502" y="6787"/>
                  </a:lnTo>
                  <a:lnTo>
                    <a:pt x="498957" y="25298"/>
                  </a:lnTo>
                  <a:lnTo>
                    <a:pt x="517468" y="52753"/>
                  </a:lnTo>
                  <a:lnTo>
                    <a:pt x="524256" y="86372"/>
                  </a:lnTo>
                  <a:lnTo>
                    <a:pt x="524256" y="431774"/>
                  </a:lnTo>
                  <a:lnTo>
                    <a:pt x="517468" y="465401"/>
                  </a:lnTo>
                  <a:lnTo>
                    <a:pt x="498957" y="492860"/>
                  </a:lnTo>
                  <a:lnTo>
                    <a:pt x="471502" y="511372"/>
                  </a:lnTo>
                  <a:lnTo>
                    <a:pt x="437883" y="518159"/>
                  </a:lnTo>
                  <a:lnTo>
                    <a:pt x="86372" y="518159"/>
                  </a:lnTo>
                  <a:lnTo>
                    <a:pt x="52753" y="511372"/>
                  </a:lnTo>
                  <a:lnTo>
                    <a:pt x="25298" y="492860"/>
                  </a:lnTo>
                  <a:lnTo>
                    <a:pt x="6787" y="465401"/>
                  </a:lnTo>
                  <a:lnTo>
                    <a:pt x="0" y="431774"/>
                  </a:lnTo>
                  <a:lnTo>
                    <a:pt x="0" y="86372"/>
                  </a:lnTo>
                  <a:close/>
                </a:path>
              </a:pathLst>
            </a:custGeom>
            <a:ln w="25399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469645" y="2338073"/>
            <a:ext cx="549910" cy="543560"/>
            <a:chOff x="469645" y="2338073"/>
            <a:chExt cx="549910" cy="54356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2345" y="2350769"/>
              <a:ext cx="524256" cy="51815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82345" y="2350773"/>
              <a:ext cx="524510" cy="518159"/>
            </a:xfrm>
            <a:custGeom>
              <a:avLst/>
              <a:gdLst/>
              <a:ahLst/>
              <a:cxnLst/>
              <a:rect l="l" t="t" r="r" b="b"/>
              <a:pathLst>
                <a:path w="524510" h="518160">
                  <a:moveTo>
                    <a:pt x="0" y="86372"/>
                  </a:moveTo>
                  <a:lnTo>
                    <a:pt x="6787" y="52753"/>
                  </a:lnTo>
                  <a:lnTo>
                    <a:pt x="25298" y="25298"/>
                  </a:lnTo>
                  <a:lnTo>
                    <a:pt x="52753" y="6787"/>
                  </a:lnTo>
                  <a:lnTo>
                    <a:pt x="86372" y="0"/>
                  </a:lnTo>
                  <a:lnTo>
                    <a:pt x="437883" y="0"/>
                  </a:lnTo>
                  <a:lnTo>
                    <a:pt x="471502" y="6787"/>
                  </a:lnTo>
                  <a:lnTo>
                    <a:pt x="498957" y="25298"/>
                  </a:lnTo>
                  <a:lnTo>
                    <a:pt x="517468" y="52753"/>
                  </a:lnTo>
                  <a:lnTo>
                    <a:pt x="524256" y="86372"/>
                  </a:lnTo>
                  <a:lnTo>
                    <a:pt x="524256" y="431774"/>
                  </a:lnTo>
                  <a:lnTo>
                    <a:pt x="517468" y="465401"/>
                  </a:lnTo>
                  <a:lnTo>
                    <a:pt x="498957" y="492860"/>
                  </a:lnTo>
                  <a:lnTo>
                    <a:pt x="471502" y="511372"/>
                  </a:lnTo>
                  <a:lnTo>
                    <a:pt x="437883" y="518159"/>
                  </a:lnTo>
                  <a:lnTo>
                    <a:pt x="86372" y="518159"/>
                  </a:lnTo>
                  <a:lnTo>
                    <a:pt x="52753" y="511372"/>
                  </a:lnTo>
                  <a:lnTo>
                    <a:pt x="25298" y="492860"/>
                  </a:lnTo>
                  <a:lnTo>
                    <a:pt x="6787" y="465401"/>
                  </a:lnTo>
                  <a:lnTo>
                    <a:pt x="0" y="431774"/>
                  </a:lnTo>
                  <a:lnTo>
                    <a:pt x="0" y="86372"/>
                  </a:lnTo>
                  <a:close/>
                </a:path>
              </a:pathLst>
            </a:custGeom>
            <a:ln w="25399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60501" y="2955293"/>
            <a:ext cx="584835" cy="534670"/>
            <a:chOff x="460501" y="2955293"/>
            <a:chExt cx="584835" cy="53467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3201" y="2967990"/>
              <a:ext cx="559308" cy="50901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3201" y="2967993"/>
              <a:ext cx="559435" cy="509270"/>
            </a:xfrm>
            <a:custGeom>
              <a:avLst/>
              <a:gdLst/>
              <a:ahLst/>
              <a:cxnLst/>
              <a:rect l="l" t="t" r="r" b="b"/>
              <a:pathLst>
                <a:path w="559435" h="509270">
                  <a:moveTo>
                    <a:pt x="0" y="84848"/>
                  </a:moveTo>
                  <a:lnTo>
                    <a:pt x="6667" y="51820"/>
                  </a:lnTo>
                  <a:lnTo>
                    <a:pt x="24850" y="24850"/>
                  </a:lnTo>
                  <a:lnTo>
                    <a:pt x="51820" y="6667"/>
                  </a:lnTo>
                  <a:lnTo>
                    <a:pt x="84848" y="0"/>
                  </a:lnTo>
                  <a:lnTo>
                    <a:pt x="474459" y="0"/>
                  </a:lnTo>
                  <a:lnTo>
                    <a:pt x="507487" y="6667"/>
                  </a:lnTo>
                  <a:lnTo>
                    <a:pt x="534457" y="24850"/>
                  </a:lnTo>
                  <a:lnTo>
                    <a:pt x="552640" y="51820"/>
                  </a:lnTo>
                  <a:lnTo>
                    <a:pt x="559308" y="84848"/>
                  </a:lnTo>
                  <a:lnTo>
                    <a:pt x="559308" y="424154"/>
                  </a:lnTo>
                  <a:lnTo>
                    <a:pt x="552640" y="457184"/>
                  </a:lnTo>
                  <a:lnTo>
                    <a:pt x="534457" y="484158"/>
                  </a:lnTo>
                  <a:lnTo>
                    <a:pt x="507487" y="502346"/>
                  </a:lnTo>
                  <a:lnTo>
                    <a:pt x="474459" y="509015"/>
                  </a:lnTo>
                  <a:lnTo>
                    <a:pt x="84848" y="509015"/>
                  </a:lnTo>
                  <a:lnTo>
                    <a:pt x="51820" y="502346"/>
                  </a:lnTo>
                  <a:lnTo>
                    <a:pt x="24850" y="484158"/>
                  </a:lnTo>
                  <a:lnTo>
                    <a:pt x="6667" y="457184"/>
                  </a:lnTo>
                  <a:lnTo>
                    <a:pt x="0" y="424154"/>
                  </a:lnTo>
                  <a:lnTo>
                    <a:pt x="0" y="84848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69645" y="3602993"/>
            <a:ext cx="586740" cy="534670"/>
            <a:chOff x="469645" y="3602993"/>
            <a:chExt cx="586740" cy="53467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2345" y="3615689"/>
              <a:ext cx="560832" cy="50901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82345" y="3615693"/>
              <a:ext cx="561340" cy="509270"/>
            </a:xfrm>
            <a:custGeom>
              <a:avLst/>
              <a:gdLst/>
              <a:ahLst/>
              <a:cxnLst/>
              <a:rect l="l" t="t" r="r" b="b"/>
              <a:pathLst>
                <a:path w="561340" h="509270">
                  <a:moveTo>
                    <a:pt x="0" y="84848"/>
                  </a:moveTo>
                  <a:lnTo>
                    <a:pt x="6667" y="51820"/>
                  </a:lnTo>
                  <a:lnTo>
                    <a:pt x="24850" y="24850"/>
                  </a:lnTo>
                  <a:lnTo>
                    <a:pt x="51820" y="6667"/>
                  </a:lnTo>
                  <a:lnTo>
                    <a:pt x="84848" y="0"/>
                  </a:lnTo>
                  <a:lnTo>
                    <a:pt x="475983" y="0"/>
                  </a:lnTo>
                  <a:lnTo>
                    <a:pt x="509011" y="6667"/>
                  </a:lnTo>
                  <a:lnTo>
                    <a:pt x="535981" y="24850"/>
                  </a:lnTo>
                  <a:lnTo>
                    <a:pt x="554164" y="51820"/>
                  </a:lnTo>
                  <a:lnTo>
                    <a:pt x="560832" y="84848"/>
                  </a:lnTo>
                  <a:lnTo>
                    <a:pt x="560832" y="424154"/>
                  </a:lnTo>
                  <a:lnTo>
                    <a:pt x="554164" y="457184"/>
                  </a:lnTo>
                  <a:lnTo>
                    <a:pt x="535981" y="484158"/>
                  </a:lnTo>
                  <a:lnTo>
                    <a:pt x="509011" y="502346"/>
                  </a:lnTo>
                  <a:lnTo>
                    <a:pt x="475983" y="509016"/>
                  </a:lnTo>
                  <a:lnTo>
                    <a:pt x="84848" y="509016"/>
                  </a:lnTo>
                  <a:lnTo>
                    <a:pt x="51820" y="502346"/>
                  </a:lnTo>
                  <a:lnTo>
                    <a:pt x="24850" y="484158"/>
                  </a:lnTo>
                  <a:lnTo>
                    <a:pt x="6667" y="457184"/>
                  </a:lnTo>
                  <a:lnTo>
                    <a:pt x="0" y="424154"/>
                  </a:lnTo>
                  <a:lnTo>
                    <a:pt x="0" y="84848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81583" y="4443983"/>
            <a:ext cx="643127" cy="643127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2025395" y="5487923"/>
            <a:ext cx="8144509" cy="1256030"/>
            <a:chOff x="2025395" y="5487923"/>
            <a:chExt cx="8144509" cy="1256030"/>
          </a:xfrm>
        </p:grpSpPr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25395" y="5487923"/>
              <a:ext cx="8144255" cy="1255775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12146" y="5681471"/>
              <a:ext cx="151408" cy="94487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028443" y="5681471"/>
              <a:ext cx="78257" cy="94487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2050541" y="5551163"/>
              <a:ext cx="8018145" cy="1129665"/>
            </a:xfrm>
            <a:custGeom>
              <a:avLst/>
              <a:gdLst/>
              <a:ahLst/>
              <a:cxnLst/>
              <a:rect l="l" t="t" r="r" b="b"/>
              <a:pathLst>
                <a:path w="8018145" h="1129665">
                  <a:moveTo>
                    <a:pt x="7829550" y="0"/>
                  </a:moveTo>
                  <a:lnTo>
                    <a:pt x="188226" y="0"/>
                  </a:lnTo>
                  <a:lnTo>
                    <a:pt x="138185" y="6724"/>
                  </a:lnTo>
                  <a:lnTo>
                    <a:pt x="93221" y="25699"/>
                  </a:lnTo>
                  <a:lnTo>
                    <a:pt x="55127" y="55132"/>
                  </a:lnTo>
                  <a:lnTo>
                    <a:pt x="25696" y="93227"/>
                  </a:lnTo>
                  <a:lnTo>
                    <a:pt x="6723" y="138190"/>
                  </a:lnTo>
                  <a:lnTo>
                    <a:pt x="0" y="188226"/>
                  </a:lnTo>
                  <a:lnTo>
                    <a:pt x="0" y="941069"/>
                  </a:lnTo>
                  <a:lnTo>
                    <a:pt x="6723" y="991105"/>
                  </a:lnTo>
                  <a:lnTo>
                    <a:pt x="25696" y="1036065"/>
                  </a:lnTo>
                  <a:lnTo>
                    <a:pt x="55127" y="1074158"/>
                  </a:lnTo>
                  <a:lnTo>
                    <a:pt x="93221" y="1103587"/>
                  </a:lnTo>
                  <a:lnTo>
                    <a:pt x="138185" y="1122560"/>
                  </a:lnTo>
                  <a:lnTo>
                    <a:pt x="188226" y="1129283"/>
                  </a:lnTo>
                  <a:lnTo>
                    <a:pt x="7829550" y="1129283"/>
                  </a:lnTo>
                  <a:lnTo>
                    <a:pt x="7879585" y="1122560"/>
                  </a:lnTo>
                  <a:lnTo>
                    <a:pt x="7924546" y="1103587"/>
                  </a:lnTo>
                  <a:lnTo>
                    <a:pt x="7962638" y="1074158"/>
                  </a:lnTo>
                  <a:lnTo>
                    <a:pt x="7992067" y="1036065"/>
                  </a:lnTo>
                  <a:lnTo>
                    <a:pt x="8011040" y="991105"/>
                  </a:lnTo>
                  <a:lnTo>
                    <a:pt x="8017764" y="941069"/>
                  </a:lnTo>
                  <a:lnTo>
                    <a:pt x="8017764" y="188226"/>
                  </a:lnTo>
                  <a:lnTo>
                    <a:pt x="8011040" y="138190"/>
                  </a:lnTo>
                  <a:lnTo>
                    <a:pt x="7992067" y="93227"/>
                  </a:lnTo>
                  <a:lnTo>
                    <a:pt x="7962638" y="55132"/>
                  </a:lnTo>
                  <a:lnTo>
                    <a:pt x="7924546" y="25699"/>
                  </a:lnTo>
                  <a:lnTo>
                    <a:pt x="7879585" y="6724"/>
                  </a:lnTo>
                  <a:lnTo>
                    <a:pt x="7829550" y="0"/>
                  </a:lnTo>
                  <a:close/>
                </a:path>
              </a:pathLst>
            </a:custGeom>
            <a:solidFill>
              <a:srgbClr val="ECF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050541" y="5551163"/>
              <a:ext cx="8018145" cy="1129665"/>
            </a:xfrm>
            <a:custGeom>
              <a:avLst/>
              <a:gdLst/>
              <a:ahLst/>
              <a:cxnLst/>
              <a:rect l="l" t="t" r="r" b="b"/>
              <a:pathLst>
                <a:path w="8018145" h="1129665">
                  <a:moveTo>
                    <a:pt x="0" y="188226"/>
                  </a:moveTo>
                  <a:lnTo>
                    <a:pt x="6723" y="138190"/>
                  </a:lnTo>
                  <a:lnTo>
                    <a:pt x="25696" y="93227"/>
                  </a:lnTo>
                  <a:lnTo>
                    <a:pt x="55127" y="55132"/>
                  </a:lnTo>
                  <a:lnTo>
                    <a:pt x="93221" y="25699"/>
                  </a:lnTo>
                  <a:lnTo>
                    <a:pt x="138185" y="6724"/>
                  </a:lnTo>
                  <a:lnTo>
                    <a:pt x="188226" y="0"/>
                  </a:lnTo>
                  <a:lnTo>
                    <a:pt x="7829550" y="0"/>
                  </a:lnTo>
                  <a:lnTo>
                    <a:pt x="7879585" y="6724"/>
                  </a:lnTo>
                  <a:lnTo>
                    <a:pt x="7924546" y="25699"/>
                  </a:lnTo>
                  <a:lnTo>
                    <a:pt x="7962638" y="55132"/>
                  </a:lnTo>
                  <a:lnTo>
                    <a:pt x="7992067" y="93227"/>
                  </a:lnTo>
                  <a:lnTo>
                    <a:pt x="8011040" y="138190"/>
                  </a:lnTo>
                  <a:lnTo>
                    <a:pt x="8017764" y="188226"/>
                  </a:lnTo>
                  <a:lnTo>
                    <a:pt x="8017764" y="941069"/>
                  </a:lnTo>
                  <a:lnTo>
                    <a:pt x="8011040" y="991105"/>
                  </a:lnTo>
                  <a:lnTo>
                    <a:pt x="7992067" y="1036065"/>
                  </a:lnTo>
                  <a:lnTo>
                    <a:pt x="7962638" y="1074158"/>
                  </a:lnTo>
                  <a:lnTo>
                    <a:pt x="7924546" y="1103587"/>
                  </a:lnTo>
                  <a:lnTo>
                    <a:pt x="7879585" y="1122560"/>
                  </a:lnTo>
                  <a:lnTo>
                    <a:pt x="7829550" y="1129283"/>
                  </a:lnTo>
                  <a:lnTo>
                    <a:pt x="188226" y="1129283"/>
                  </a:lnTo>
                  <a:lnTo>
                    <a:pt x="138185" y="1122560"/>
                  </a:lnTo>
                  <a:lnTo>
                    <a:pt x="93221" y="1103587"/>
                  </a:lnTo>
                  <a:lnTo>
                    <a:pt x="55127" y="1074158"/>
                  </a:lnTo>
                  <a:lnTo>
                    <a:pt x="25696" y="1036065"/>
                  </a:lnTo>
                  <a:lnTo>
                    <a:pt x="6723" y="991105"/>
                  </a:lnTo>
                  <a:lnTo>
                    <a:pt x="0" y="941069"/>
                  </a:lnTo>
                  <a:lnTo>
                    <a:pt x="0" y="188226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2183152" y="5781138"/>
            <a:ext cx="7747634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Одно</a:t>
            </a:r>
            <a:r>
              <a:rPr sz="2000" b="1" spc="3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и</a:t>
            </a:r>
            <a:r>
              <a:rPr sz="2000" b="1" spc="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15200E"/>
                </a:solidFill>
                <a:latin typeface="Calibri"/>
                <a:cs typeface="Calibri"/>
              </a:rPr>
              <a:t>тоже</a:t>
            </a:r>
            <a:r>
              <a:rPr sz="2000" b="1" spc="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лицо</a:t>
            </a:r>
            <a:r>
              <a:rPr sz="2000" b="1" spc="3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не</a:t>
            </a:r>
            <a:r>
              <a:rPr sz="20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FF0000"/>
                </a:solidFill>
                <a:latin typeface="Calibri"/>
                <a:cs typeface="Calibri"/>
              </a:rPr>
              <a:t>может</a:t>
            </a:r>
            <a:r>
              <a:rPr sz="2000" b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одновременно</a:t>
            </a:r>
            <a:r>
              <a:rPr sz="20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выдвигаться</a:t>
            </a:r>
            <a:r>
              <a:rPr sz="2000" b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кандидатом </a:t>
            </a:r>
            <a:r>
              <a:rPr sz="2000" b="1" spc="-434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депутаты</a:t>
            </a: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Палаты</a:t>
            </a:r>
            <a:r>
              <a:rPr sz="2000" b="1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представителей</a:t>
            </a:r>
            <a:r>
              <a:rPr sz="2000" b="1" spc="-3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и</a:t>
            </a:r>
            <a:r>
              <a:rPr sz="2000" b="1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местного</a:t>
            </a:r>
            <a:r>
              <a:rPr sz="2000" b="1" spc="-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Совета</a:t>
            </a:r>
            <a:r>
              <a:rPr sz="2000" b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депутатов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13587" y="5586984"/>
            <a:ext cx="1057655" cy="105613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045" y="2280155"/>
            <a:ext cx="11719560" cy="2174240"/>
            <a:chOff x="241045" y="2280155"/>
            <a:chExt cx="11719560" cy="2174240"/>
          </a:xfrm>
        </p:grpSpPr>
        <p:sp>
          <p:nvSpPr>
            <p:cNvPr id="3" name="object 3"/>
            <p:cNvSpPr/>
            <p:nvPr/>
          </p:nvSpPr>
          <p:spPr>
            <a:xfrm>
              <a:off x="253745" y="2292856"/>
              <a:ext cx="11694160" cy="2148840"/>
            </a:xfrm>
            <a:custGeom>
              <a:avLst/>
              <a:gdLst/>
              <a:ahLst/>
              <a:cxnLst/>
              <a:rect l="l" t="t" r="r" b="b"/>
              <a:pathLst>
                <a:path w="11694160" h="2148840">
                  <a:moveTo>
                    <a:pt x="11478768" y="0"/>
                  </a:moveTo>
                  <a:lnTo>
                    <a:pt x="214884" y="0"/>
                  </a:lnTo>
                  <a:lnTo>
                    <a:pt x="165611" y="5675"/>
                  </a:lnTo>
                  <a:lnTo>
                    <a:pt x="120381" y="21840"/>
                  </a:lnTo>
                  <a:lnTo>
                    <a:pt x="80483" y="47206"/>
                  </a:lnTo>
                  <a:lnTo>
                    <a:pt x="47206" y="80483"/>
                  </a:lnTo>
                  <a:lnTo>
                    <a:pt x="21840" y="120381"/>
                  </a:lnTo>
                  <a:lnTo>
                    <a:pt x="5675" y="165611"/>
                  </a:lnTo>
                  <a:lnTo>
                    <a:pt x="0" y="214884"/>
                  </a:lnTo>
                  <a:lnTo>
                    <a:pt x="0" y="1933956"/>
                  </a:lnTo>
                  <a:lnTo>
                    <a:pt x="5675" y="1983228"/>
                  </a:lnTo>
                  <a:lnTo>
                    <a:pt x="21840" y="2028458"/>
                  </a:lnTo>
                  <a:lnTo>
                    <a:pt x="47206" y="2068356"/>
                  </a:lnTo>
                  <a:lnTo>
                    <a:pt x="80483" y="2101633"/>
                  </a:lnTo>
                  <a:lnTo>
                    <a:pt x="120381" y="2126999"/>
                  </a:lnTo>
                  <a:lnTo>
                    <a:pt x="165611" y="2143164"/>
                  </a:lnTo>
                  <a:lnTo>
                    <a:pt x="214884" y="2148840"/>
                  </a:lnTo>
                  <a:lnTo>
                    <a:pt x="11478768" y="2148840"/>
                  </a:lnTo>
                  <a:lnTo>
                    <a:pt x="11528040" y="2143164"/>
                  </a:lnTo>
                  <a:lnTo>
                    <a:pt x="11573270" y="2126999"/>
                  </a:lnTo>
                  <a:lnTo>
                    <a:pt x="11613168" y="2101633"/>
                  </a:lnTo>
                  <a:lnTo>
                    <a:pt x="11646445" y="2068356"/>
                  </a:lnTo>
                  <a:lnTo>
                    <a:pt x="11671811" y="2028458"/>
                  </a:lnTo>
                  <a:lnTo>
                    <a:pt x="11687976" y="1983228"/>
                  </a:lnTo>
                  <a:lnTo>
                    <a:pt x="11693652" y="1933956"/>
                  </a:lnTo>
                  <a:lnTo>
                    <a:pt x="11693652" y="214884"/>
                  </a:lnTo>
                  <a:lnTo>
                    <a:pt x="11687976" y="165611"/>
                  </a:lnTo>
                  <a:lnTo>
                    <a:pt x="11671811" y="120381"/>
                  </a:lnTo>
                  <a:lnTo>
                    <a:pt x="11646445" y="80483"/>
                  </a:lnTo>
                  <a:lnTo>
                    <a:pt x="11613168" y="47206"/>
                  </a:lnTo>
                  <a:lnTo>
                    <a:pt x="11573270" y="21840"/>
                  </a:lnTo>
                  <a:lnTo>
                    <a:pt x="11528040" y="5675"/>
                  </a:lnTo>
                  <a:lnTo>
                    <a:pt x="11478768" y="0"/>
                  </a:lnTo>
                  <a:close/>
                </a:path>
              </a:pathLst>
            </a:custGeom>
            <a:solidFill>
              <a:srgbClr val="DAEB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3745" y="2292855"/>
              <a:ext cx="11694160" cy="2148840"/>
            </a:xfrm>
            <a:custGeom>
              <a:avLst/>
              <a:gdLst/>
              <a:ahLst/>
              <a:cxnLst/>
              <a:rect l="l" t="t" r="r" b="b"/>
              <a:pathLst>
                <a:path w="11694160" h="2148840">
                  <a:moveTo>
                    <a:pt x="0" y="214884"/>
                  </a:moveTo>
                  <a:lnTo>
                    <a:pt x="5675" y="165611"/>
                  </a:lnTo>
                  <a:lnTo>
                    <a:pt x="21840" y="120381"/>
                  </a:lnTo>
                  <a:lnTo>
                    <a:pt x="47206" y="80483"/>
                  </a:lnTo>
                  <a:lnTo>
                    <a:pt x="80483" y="47206"/>
                  </a:lnTo>
                  <a:lnTo>
                    <a:pt x="120381" y="21840"/>
                  </a:lnTo>
                  <a:lnTo>
                    <a:pt x="165611" y="5675"/>
                  </a:lnTo>
                  <a:lnTo>
                    <a:pt x="214884" y="0"/>
                  </a:lnTo>
                  <a:lnTo>
                    <a:pt x="11478768" y="0"/>
                  </a:lnTo>
                  <a:lnTo>
                    <a:pt x="11528040" y="5675"/>
                  </a:lnTo>
                  <a:lnTo>
                    <a:pt x="11573270" y="21840"/>
                  </a:lnTo>
                  <a:lnTo>
                    <a:pt x="11613168" y="47206"/>
                  </a:lnTo>
                  <a:lnTo>
                    <a:pt x="11646445" y="80483"/>
                  </a:lnTo>
                  <a:lnTo>
                    <a:pt x="11671811" y="120381"/>
                  </a:lnTo>
                  <a:lnTo>
                    <a:pt x="11687976" y="165611"/>
                  </a:lnTo>
                  <a:lnTo>
                    <a:pt x="11693652" y="214884"/>
                  </a:lnTo>
                  <a:lnTo>
                    <a:pt x="11693652" y="1933956"/>
                  </a:lnTo>
                  <a:lnTo>
                    <a:pt x="11687976" y="1983228"/>
                  </a:lnTo>
                  <a:lnTo>
                    <a:pt x="11671811" y="2028458"/>
                  </a:lnTo>
                  <a:lnTo>
                    <a:pt x="11646445" y="2068356"/>
                  </a:lnTo>
                  <a:lnTo>
                    <a:pt x="11613168" y="2101633"/>
                  </a:lnTo>
                  <a:lnTo>
                    <a:pt x="11573270" y="2126999"/>
                  </a:lnTo>
                  <a:lnTo>
                    <a:pt x="11528040" y="2143164"/>
                  </a:lnTo>
                  <a:lnTo>
                    <a:pt x="11478768" y="2148840"/>
                  </a:lnTo>
                  <a:lnTo>
                    <a:pt x="214884" y="2148840"/>
                  </a:lnTo>
                  <a:lnTo>
                    <a:pt x="165611" y="2143164"/>
                  </a:lnTo>
                  <a:lnTo>
                    <a:pt x="120381" y="2126999"/>
                  </a:lnTo>
                  <a:lnTo>
                    <a:pt x="80483" y="2101633"/>
                  </a:lnTo>
                  <a:lnTo>
                    <a:pt x="47206" y="2068356"/>
                  </a:lnTo>
                  <a:lnTo>
                    <a:pt x="21840" y="2028458"/>
                  </a:lnTo>
                  <a:lnTo>
                    <a:pt x="5675" y="1983228"/>
                  </a:lnTo>
                  <a:lnTo>
                    <a:pt x="0" y="1933956"/>
                  </a:lnTo>
                  <a:lnTo>
                    <a:pt x="0" y="214884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41152" y="2298204"/>
              <a:ext cx="1068323" cy="106831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31524" y="134846"/>
            <a:ext cx="555498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15200E"/>
                </a:solidFill>
              </a:rPr>
              <a:t>ПРЕДВЫБОРНАЯ</a:t>
            </a:r>
            <a:r>
              <a:rPr sz="3200" spc="-95" dirty="0">
                <a:solidFill>
                  <a:srgbClr val="15200E"/>
                </a:solidFill>
              </a:rPr>
              <a:t> </a:t>
            </a:r>
            <a:r>
              <a:rPr sz="3200" spc="-45" dirty="0">
                <a:solidFill>
                  <a:srgbClr val="15200E"/>
                </a:solidFill>
              </a:rPr>
              <a:t>АГИТАЦИЯ</a:t>
            </a:r>
            <a:endParaRPr sz="3200"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984" y="1005840"/>
            <a:ext cx="839724" cy="766571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1160017" y="807976"/>
            <a:ext cx="8372475" cy="1292225"/>
            <a:chOff x="1160017" y="807976"/>
            <a:chExt cx="8372475" cy="1292225"/>
          </a:xfrm>
        </p:grpSpPr>
        <p:sp>
          <p:nvSpPr>
            <p:cNvPr id="9" name="object 9"/>
            <p:cNvSpPr/>
            <p:nvPr/>
          </p:nvSpPr>
          <p:spPr>
            <a:xfrm>
              <a:off x="1172717" y="820676"/>
              <a:ext cx="8347075" cy="1266825"/>
            </a:xfrm>
            <a:custGeom>
              <a:avLst/>
              <a:gdLst/>
              <a:ahLst/>
              <a:cxnLst/>
              <a:rect l="l" t="t" r="r" b="b"/>
              <a:pathLst>
                <a:path w="8347075" h="1266825">
                  <a:moveTo>
                    <a:pt x="8220303" y="0"/>
                  </a:moveTo>
                  <a:lnTo>
                    <a:pt x="126644" y="0"/>
                  </a:lnTo>
                  <a:lnTo>
                    <a:pt x="77350" y="9951"/>
                  </a:lnTo>
                  <a:lnTo>
                    <a:pt x="37095" y="37090"/>
                  </a:lnTo>
                  <a:lnTo>
                    <a:pt x="9953" y="77345"/>
                  </a:lnTo>
                  <a:lnTo>
                    <a:pt x="0" y="126644"/>
                  </a:lnTo>
                  <a:lnTo>
                    <a:pt x="0" y="1139799"/>
                  </a:lnTo>
                  <a:lnTo>
                    <a:pt x="9953" y="1189093"/>
                  </a:lnTo>
                  <a:lnTo>
                    <a:pt x="37095" y="1229348"/>
                  </a:lnTo>
                  <a:lnTo>
                    <a:pt x="77350" y="1256490"/>
                  </a:lnTo>
                  <a:lnTo>
                    <a:pt x="126644" y="1266443"/>
                  </a:lnTo>
                  <a:lnTo>
                    <a:pt x="8220303" y="1266443"/>
                  </a:lnTo>
                  <a:lnTo>
                    <a:pt x="8269597" y="1256490"/>
                  </a:lnTo>
                  <a:lnTo>
                    <a:pt x="8309852" y="1229348"/>
                  </a:lnTo>
                  <a:lnTo>
                    <a:pt x="8336994" y="1189093"/>
                  </a:lnTo>
                  <a:lnTo>
                    <a:pt x="8346948" y="1139799"/>
                  </a:lnTo>
                  <a:lnTo>
                    <a:pt x="8346948" y="126644"/>
                  </a:lnTo>
                  <a:lnTo>
                    <a:pt x="8336994" y="77345"/>
                  </a:lnTo>
                  <a:lnTo>
                    <a:pt x="8309852" y="37090"/>
                  </a:lnTo>
                  <a:lnTo>
                    <a:pt x="8269597" y="9951"/>
                  </a:lnTo>
                  <a:lnTo>
                    <a:pt x="8220303" y="0"/>
                  </a:lnTo>
                  <a:close/>
                </a:path>
              </a:pathLst>
            </a:custGeom>
            <a:solidFill>
              <a:srgbClr val="B8D9A2">
                <a:alpha val="2784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72717" y="820676"/>
              <a:ext cx="8347075" cy="1266825"/>
            </a:xfrm>
            <a:custGeom>
              <a:avLst/>
              <a:gdLst/>
              <a:ahLst/>
              <a:cxnLst/>
              <a:rect l="l" t="t" r="r" b="b"/>
              <a:pathLst>
                <a:path w="8347075" h="1266825">
                  <a:moveTo>
                    <a:pt x="0" y="126644"/>
                  </a:moveTo>
                  <a:lnTo>
                    <a:pt x="9953" y="77345"/>
                  </a:lnTo>
                  <a:lnTo>
                    <a:pt x="37095" y="37090"/>
                  </a:lnTo>
                  <a:lnTo>
                    <a:pt x="77350" y="9951"/>
                  </a:lnTo>
                  <a:lnTo>
                    <a:pt x="126644" y="0"/>
                  </a:lnTo>
                  <a:lnTo>
                    <a:pt x="8220303" y="0"/>
                  </a:lnTo>
                  <a:lnTo>
                    <a:pt x="8269597" y="9951"/>
                  </a:lnTo>
                  <a:lnTo>
                    <a:pt x="8309852" y="37090"/>
                  </a:lnTo>
                  <a:lnTo>
                    <a:pt x="8336994" y="77345"/>
                  </a:lnTo>
                  <a:lnTo>
                    <a:pt x="8346948" y="126644"/>
                  </a:lnTo>
                  <a:lnTo>
                    <a:pt x="8346948" y="1139799"/>
                  </a:lnTo>
                  <a:lnTo>
                    <a:pt x="8336994" y="1189093"/>
                  </a:lnTo>
                  <a:lnTo>
                    <a:pt x="8309852" y="1229348"/>
                  </a:lnTo>
                  <a:lnTo>
                    <a:pt x="8269597" y="1256490"/>
                  </a:lnTo>
                  <a:lnTo>
                    <a:pt x="8220303" y="1266443"/>
                  </a:lnTo>
                  <a:lnTo>
                    <a:pt x="126644" y="1266443"/>
                  </a:lnTo>
                  <a:lnTo>
                    <a:pt x="77350" y="1256490"/>
                  </a:lnTo>
                  <a:lnTo>
                    <a:pt x="37095" y="1229348"/>
                  </a:lnTo>
                  <a:lnTo>
                    <a:pt x="9953" y="1189093"/>
                  </a:lnTo>
                  <a:lnTo>
                    <a:pt x="0" y="1139799"/>
                  </a:lnTo>
                  <a:lnTo>
                    <a:pt x="0" y="126644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47178" y="886857"/>
            <a:ext cx="10391775" cy="3407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4270" marR="1650364" algn="ctr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15200E"/>
                </a:solidFill>
                <a:latin typeface="Calibri"/>
                <a:cs typeface="Calibri"/>
              </a:rPr>
              <a:t>начинается</a:t>
            </a:r>
            <a:r>
              <a:rPr sz="220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за 25 дней</a:t>
            </a:r>
            <a:r>
              <a:rPr sz="220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15200E"/>
                </a:solidFill>
                <a:latin typeface="Calibri"/>
                <a:cs typeface="Calibri"/>
              </a:rPr>
              <a:t>до</a:t>
            </a:r>
            <a:r>
              <a:rPr sz="220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выборов</a:t>
            </a:r>
            <a:r>
              <a:rPr sz="220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15200E"/>
                </a:solidFill>
                <a:latin typeface="Calibri"/>
                <a:cs typeface="Calibri"/>
              </a:rPr>
              <a:t>заканчивается</a:t>
            </a:r>
            <a:r>
              <a:rPr sz="220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в 24 часа дня, </a:t>
            </a:r>
            <a:r>
              <a:rPr sz="2200" spc="-48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15200E"/>
                </a:solidFill>
                <a:latin typeface="Calibri"/>
                <a:cs typeface="Calibri"/>
              </a:rPr>
              <a:t>предшествующего</a:t>
            </a:r>
            <a:r>
              <a:rPr sz="2200" spc="5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дню</a:t>
            </a:r>
            <a:r>
              <a:rPr sz="220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выборов</a:t>
            </a:r>
            <a:endParaRPr sz="2200">
              <a:latin typeface="Calibri"/>
              <a:cs typeface="Calibri"/>
            </a:endParaRPr>
          </a:p>
          <a:p>
            <a:pPr marR="505459" algn="ctr">
              <a:lnSpc>
                <a:spcPct val="100000"/>
              </a:lnSpc>
              <a:spcBef>
                <a:spcPts val="600"/>
              </a:spcBef>
            </a:pP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с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31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января</a:t>
            </a:r>
            <a:r>
              <a:rPr sz="22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по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24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февраля</a:t>
            </a:r>
            <a:r>
              <a:rPr sz="22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2024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50" dirty="0">
                <a:solidFill>
                  <a:srgbClr val="FF0000"/>
                </a:solidFill>
                <a:latin typeface="Calibri"/>
                <a:cs typeface="Calibri"/>
              </a:rPr>
              <a:t>г.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Calibri"/>
                <a:cs typeface="Calibri"/>
              </a:rPr>
              <a:t>Формы</a:t>
            </a:r>
            <a:r>
              <a:rPr sz="24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предвыборной</a:t>
            </a:r>
            <a:r>
              <a:rPr sz="24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libri"/>
                <a:cs typeface="Calibri"/>
              </a:rPr>
              <a:t>агитации:</a:t>
            </a:r>
            <a:endParaRPr sz="2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800"/>
              </a:spcBef>
              <a:buFont typeface="Wingdings"/>
              <a:buChar char=""/>
              <a:tabLst>
                <a:tab pos="299720" algn="l"/>
              </a:tabLst>
            </a:pP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изготовление</a:t>
            </a:r>
            <a:r>
              <a:rPr sz="2000" b="1" spc="-4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и</a:t>
            </a:r>
            <a:r>
              <a:rPr sz="2000" b="1" spc="1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распространение</a:t>
            </a:r>
            <a:r>
              <a:rPr sz="2000" b="1" spc="-4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агитационных</a:t>
            </a:r>
            <a:r>
              <a:rPr sz="2000" b="1" spc="-1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материалов;</a:t>
            </a:r>
            <a:endParaRPr sz="20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99720" algn="l"/>
              </a:tabLst>
            </a:pP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проведение</a:t>
            </a:r>
            <a:r>
              <a:rPr sz="2000" b="1" spc="-2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массовых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мероприятий</a:t>
            </a:r>
            <a:r>
              <a:rPr sz="2000" b="1" spc="-2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вне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помещений</a:t>
            </a:r>
            <a:r>
              <a:rPr sz="2000" b="1" spc="-2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(собрания, митинги,</a:t>
            </a:r>
            <a:r>
              <a:rPr sz="2000" b="1" spc="-2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пикетирование);</a:t>
            </a:r>
            <a:endParaRPr sz="20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99720" algn="l"/>
              </a:tabLst>
            </a:pP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проведение</a:t>
            </a:r>
            <a:r>
              <a:rPr sz="2000" b="1" spc="-4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встреч</a:t>
            </a:r>
            <a:r>
              <a:rPr sz="2000" b="1" spc="-3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с </a:t>
            </a:r>
            <a:r>
              <a:rPr sz="2000" b="1" spc="-10" dirty="0">
                <a:solidFill>
                  <a:srgbClr val="29401A"/>
                </a:solidFill>
                <a:latin typeface="Calibri"/>
                <a:cs typeface="Calibri"/>
              </a:rPr>
              <a:t>избирателями;</a:t>
            </a:r>
            <a:endParaRPr sz="20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99720" algn="l"/>
              </a:tabLst>
            </a:pP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иные</a:t>
            </a:r>
            <a:r>
              <a:rPr sz="2000" b="1" spc="-2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не</a:t>
            </a:r>
            <a:r>
              <a:rPr sz="2000" b="1" spc="-2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запрещенные</a:t>
            </a:r>
            <a:r>
              <a:rPr sz="2000" b="1" spc="-30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29401A"/>
                </a:solidFill>
                <a:latin typeface="Calibri"/>
                <a:cs typeface="Calibri"/>
              </a:rPr>
              <a:t>законом</a:t>
            </a:r>
            <a:r>
              <a:rPr sz="2000" b="1" spc="-35" dirty="0">
                <a:solidFill>
                  <a:srgbClr val="29401A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29401A"/>
                </a:solidFill>
                <a:latin typeface="Calibri"/>
                <a:cs typeface="Calibri"/>
              </a:rPr>
              <a:t>формы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3848" y="5429229"/>
            <a:ext cx="48266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3E6128"/>
              </a:buClr>
              <a:buSzPct val="119444"/>
              <a:buFont typeface="Wingdings"/>
              <a:buChar char=""/>
              <a:tabLst>
                <a:tab pos="299720" algn="l"/>
              </a:tabLst>
            </a:pP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выступление</a:t>
            </a:r>
            <a:r>
              <a:rPr sz="1800" b="1" spc="-3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по</a:t>
            </a: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телевидению</a:t>
            </a:r>
            <a:r>
              <a:rPr sz="1800" b="1" spc="-4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и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радио;</a:t>
            </a:r>
            <a:endParaRPr sz="1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Clr>
                <a:srgbClr val="3E6128"/>
              </a:buClr>
              <a:buSzPct val="119444"/>
              <a:buFont typeface="Wingdings"/>
              <a:buChar char=""/>
              <a:tabLst>
                <a:tab pos="299720" algn="l"/>
              </a:tabLst>
            </a:pP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участие</a:t>
            </a:r>
            <a:r>
              <a:rPr sz="1800" b="1" spc="-4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 теледебатах</a:t>
            </a:r>
            <a:r>
              <a:rPr sz="1800" b="1" spc="-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;</a:t>
            </a:r>
            <a:endParaRPr sz="18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buClr>
                <a:srgbClr val="3E6128"/>
              </a:buClr>
              <a:buSzPct val="119444"/>
              <a:buFont typeface="Wingdings"/>
              <a:buChar char=""/>
              <a:tabLst>
                <a:tab pos="299720" algn="l"/>
              </a:tabLst>
            </a:pP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опубликование</a:t>
            </a:r>
            <a:r>
              <a:rPr sz="1800" b="1" spc="4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предвыборной</a:t>
            </a:r>
            <a:r>
              <a:rPr sz="1800" b="1" spc="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программы</a:t>
            </a:r>
            <a:r>
              <a:rPr sz="1800" b="1" spc="4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в </a:t>
            </a:r>
            <a:r>
              <a:rPr sz="1800" b="1" spc="-39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печатных СМИ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70002" y="4552444"/>
            <a:ext cx="5010785" cy="743585"/>
            <a:chOff x="270002" y="4552444"/>
            <a:chExt cx="5010785" cy="743585"/>
          </a:xfrm>
        </p:grpSpPr>
        <p:sp>
          <p:nvSpPr>
            <p:cNvPr id="14" name="object 14"/>
            <p:cNvSpPr/>
            <p:nvPr/>
          </p:nvSpPr>
          <p:spPr>
            <a:xfrm>
              <a:off x="282702" y="4565144"/>
              <a:ext cx="4985385" cy="718185"/>
            </a:xfrm>
            <a:custGeom>
              <a:avLst/>
              <a:gdLst/>
              <a:ahLst/>
              <a:cxnLst/>
              <a:rect l="l" t="t" r="r" b="b"/>
              <a:pathLst>
                <a:path w="4985385" h="718185">
                  <a:moveTo>
                    <a:pt x="4913223" y="0"/>
                  </a:moveTo>
                  <a:lnTo>
                    <a:pt x="71780" y="0"/>
                  </a:lnTo>
                  <a:lnTo>
                    <a:pt x="43842" y="5639"/>
                  </a:lnTo>
                  <a:lnTo>
                    <a:pt x="21026" y="21021"/>
                  </a:lnTo>
                  <a:lnTo>
                    <a:pt x="5641" y="43837"/>
                  </a:lnTo>
                  <a:lnTo>
                    <a:pt x="0" y="71780"/>
                  </a:lnTo>
                  <a:lnTo>
                    <a:pt x="0" y="646023"/>
                  </a:lnTo>
                  <a:lnTo>
                    <a:pt x="5641" y="673961"/>
                  </a:lnTo>
                  <a:lnTo>
                    <a:pt x="21026" y="696777"/>
                  </a:lnTo>
                  <a:lnTo>
                    <a:pt x="43842" y="712162"/>
                  </a:lnTo>
                  <a:lnTo>
                    <a:pt x="71780" y="717804"/>
                  </a:lnTo>
                  <a:lnTo>
                    <a:pt x="4913223" y="717804"/>
                  </a:lnTo>
                  <a:lnTo>
                    <a:pt x="4941161" y="712162"/>
                  </a:lnTo>
                  <a:lnTo>
                    <a:pt x="4963977" y="696777"/>
                  </a:lnTo>
                  <a:lnTo>
                    <a:pt x="4979362" y="673961"/>
                  </a:lnTo>
                  <a:lnTo>
                    <a:pt x="4985004" y="646023"/>
                  </a:lnTo>
                  <a:lnTo>
                    <a:pt x="4985004" y="71780"/>
                  </a:lnTo>
                  <a:lnTo>
                    <a:pt x="4979362" y="43837"/>
                  </a:lnTo>
                  <a:lnTo>
                    <a:pt x="4963977" y="21021"/>
                  </a:lnTo>
                  <a:lnTo>
                    <a:pt x="4941161" y="5639"/>
                  </a:lnTo>
                  <a:lnTo>
                    <a:pt x="4913223" y="0"/>
                  </a:lnTo>
                  <a:close/>
                </a:path>
              </a:pathLst>
            </a:custGeom>
            <a:solidFill>
              <a:srgbClr val="74B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702" y="4565144"/>
              <a:ext cx="4985385" cy="718185"/>
            </a:xfrm>
            <a:custGeom>
              <a:avLst/>
              <a:gdLst/>
              <a:ahLst/>
              <a:cxnLst/>
              <a:rect l="l" t="t" r="r" b="b"/>
              <a:pathLst>
                <a:path w="4985385" h="718185">
                  <a:moveTo>
                    <a:pt x="0" y="71780"/>
                  </a:moveTo>
                  <a:lnTo>
                    <a:pt x="5641" y="43837"/>
                  </a:lnTo>
                  <a:lnTo>
                    <a:pt x="21026" y="21021"/>
                  </a:lnTo>
                  <a:lnTo>
                    <a:pt x="43842" y="5639"/>
                  </a:lnTo>
                  <a:lnTo>
                    <a:pt x="71780" y="0"/>
                  </a:lnTo>
                  <a:lnTo>
                    <a:pt x="4913223" y="0"/>
                  </a:lnTo>
                  <a:lnTo>
                    <a:pt x="4941161" y="5639"/>
                  </a:lnTo>
                  <a:lnTo>
                    <a:pt x="4963977" y="21021"/>
                  </a:lnTo>
                  <a:lnTo>
                    <a:pt x="4979362" y="43837"/>
                  </a:lnTo>
                  <a:lnTo>
                    <a:pt x="4985004" y="71780"/>
                  </a:lnTo>
                  <a:lnTo>
                    <a:pt x="4985004" y="646023"/>
                  </a:lnTo>
                  <a:lnTo>
                    <a:pt x="4979362" y="673961"/>
                  </a:lnTo>
                  <a:lnTo>
                    <a:pt x="4963977" y="696777"/>
                  </a:lnTo>
                  <a:lnTo>
                    <a:pt x="4941161" y="712162"/>
                  </a:lnTo>
                  <a:lnTo>
                    <a:pt x="4913223" y="717804"/>
                  </a:lnTo>
                  <a:lnTo>
                    <a:pt x="71780" y="717804"/>
                  </a:lnTo>
                  <a:lnTo>
                    <a:pt x="43842" y="712162"/>
                  </a:lnTo>
                  <a:lnTo>
                    <a:pt x="21026" y="696777"/>
                  </a:lnTo>
                  <a:lnTo>
                    <a:pt x="5641" y="673961"/>
                  </a:lnTo>
                  <a:lnTo>
                    <a:pt x="0" y="646023"/>
                  </a:lnTo>
                  <a:lnTo>
                    <a:pt x="0" y="71780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444154" y="4591696"/>
            <a:ext cx="2672715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74295">
              <a:lnSpc>
                <a:spcPts val="2160"/>
              </a:lnSpc>
              <a:spcBef>
                <a:spcPts val="375"/>
              </a:spcBef>
            </a:pP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кандидаты </a:t>
            </a:r>
            <a:r>
              <a:rPr sz="2000" b="1" dirty="0">
                <a:solidFill>
                  <a:srgbClr val="15200E"/>
                </a:solidFill>
                <a:latin typeface="Calibri"/>
                <a:cs typeface="Calibri"/>
              </a:rPr>
              <a:t>в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депутаты </a:t>
            </a:r>
            <a:r>
              <a:rPr sz="2000" b="1" spc="-5" dirty="0">
                <a:solidFill>
                  <a:srgbClr val="15200E"/>
                </a:solidFill>
                <a:latin typeface="Calibri"/>
                <a:cs typeface="Calibri"/>
              </a:rPr>
              <a:t> Палаты</a:t>
            </a:r>
            <a:r>
              <a:rPr sz="2000" b="1" spc="-6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15200E"/>
                </a:solidFill>
                <a:latin typeface="Calibri"/>
                <a:cs typeface="Calibri"/>
              </a:rPr>
              <a:t>представителей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180073" y="4561585"/>
            <a:ext cx="5570220" cy="772160"/>
            <a:chOff x="6180073" y="4561585"/>
            <a:chExt cx="5570220" cy="772160"/>
          </a:xfrm>
        </p:grpSpPr>
        <p:sp>
          <p:nvSpPr>
            <p:cNvPr id="18" name="object 18"/>
            <p:cNvSpPr/>
            <p:nvPr/>
          </p:nvSpPr>
          <p:spPr>
            <a:xfrm>
              <a:off x="6192773" y="4574285"/>
              <a:ext cx="5544820" cy="746760"/>
            </a:xfrm>
            <a:custGeom>
              <a:avLst/>
              <a:gdLst/>
              <a:ahLst/>
              <a:cxnLst/>
              <a:rect l="l" t="t" r="r" b="b"/>
              <a:pathLst>
                <a:path w="5544820" h="746760">
                  <a:moveTo>
                    <a:pt x="5469636" y="0"/>
                  </a:moveTo>
                  <a:lnTo>
                    <a:pt x="74676" y="0"/>
                  </a:lnTo>
                  <a:lnTo>
                    <a:pt x="45611" y="5869"/>
                  </a:lnTo>
                  <a:lnTo>
                    <a:pt x="21874" y="21874"/>
                  </a:lnTo>
                  <a:lnTo>
                    <a:pt x="5869" y="45611"/>
                  </a:lnTo>
                  <a:lnTo>
                    <a:pt x="0" y="74675"/>
                  </a:lnTo>
                  <a:lnTo>
                    <a:pt x="0" y="672083"/>
                  </a:lnTo>
                  <a:lnTo>
                    <a:pt x="5869" y="701148"/>
                  </a:lnTo>
                  <a:lnTo>
                    <a:pt x="21874" y="724885"/>
                  </a:lnTo>
                  <a:lnTo>
                    <a:pt x="45611" y="740890"/>
                  </a:lnTo>
                  <a:lnTo>
                    <a:pt x="74676" y="746760"/>
                  </a:lnTo>
                  <a:lnTo>
                    <a:pt x="5469636" y="746760"/>
                  </a:lnTo>
                  <a:lnTo>
                    <a:pt x="5498700" y="740890"/>
                  </a:lnTo>
                  <a:lnTo>
                    <a:pt x="5522437" y="724885"/>
                  </a:lnTo>
                  <a:lnTo>
                    <a:pt x="5538442" y="701148"/>
                  </a:lnTo>
                  <a:lnTo>
                    <a:pt x="5544312" y="672083"/>
                  </a:lnTo>
                  <a:lnTo>
                    <a:pt x="5544312" y="74675"/>
                  </a:lnTo>
                  <a:lnTo>
                    <a:pt x="5538442" y="45611"/>
                  </a:lnTo>
                  <a:lnTo>
                    <a:pt x="5522437" y="21874"/>
                  </a:lnTo>
                  <a:lnTo>
                    <a:pt x="5498700" y="5869"/>
                  </a:lnTo>
                  <a:lnTo>
                    <a:pt x="5469636" y="0"/>
                  </a:lnTo>
                  <a:close/>
                </a:path>
              </a:pathLst>
            </a:custGeom>
            <a:solidFill>
              <a:srgbClr val="74B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92773" y="4574285"/>
              <a:ext cx="5544820" cy="746760"/>
            </a:xfrm>
            <a:custGeom>
              <a:avLst/>
              <a:gdLst/>
              <a:ahLst/>
              <a:cxnLst/>
              <a:rect l="l" t="t" r="r" b="b"/>
              <a:pathLst>
                <a:path w="5544820" h="746760">
                  <a:moveTo>
                    <a:pt x="0" y="74675"/>
                  </a:moveTo>
                  <a:lnTo>
                    <a:pt x="5869" y="45611"/>
                  </a:lnTo>
                  <a:lnTo>
                    <a:pt x="21874" y="21874"/>
                  </a:lnTo>
                  <a:lnTo>
                    <a:pt x="45611" y="5869"/>
                  </a:lnTo>
                  <a:lnTo>
                    <a:pt x="74676" y="0"/>
                  </a:lnTo>
                  <a:lnTo>
                    <a:pt x="5469636" y="0"/>
                  </a:lnTo>
                  <a:lnTo>
                    <a:pt x="5498700" y="5869"/>
                  </a:lnTo>
                  <a:lnTo>
                    <a:pt x="5522437" y="21874"/>
                  </a:lnTo>
                  <a:lnTo>
                    <a:pt x="5538442" y="45611"/>
                  </a:lnTo>
                  <a:lnTo>
                    <a:pt x="5544312" y="74675"/>
                  </a:lnTo>
                  <a:lnTo>
                    <a:pt x="5544312" y="672083"/>
                  </a:lnTo>
                  <a:lnTo>
                    <a:pt x="5538442" y="701148"/>
                  </a:lnTo>
                  <a:lnTo>
                    <a:pt x="5522437" y="724885"/>
                  </a:lnTo>
                  <a:lnTo>
                    <a:pt x="5498700" y="740890"/>
                  </a:lnTo>
                  <a:lnTo>
                    <a:pt x="5469636" y="746760"/>
                  </a:lnTo>
                  <a:lnTo>
                    <a:pt x="74676" y="746760"/>
                  </a:lnTo>
                  <a:lnTo>
                    <a:pt x="45611" y="740890"/>
                  </a:lnTo>
                  <a:lnTo>
                    <a:pt x="21874" y="724885"/>
                  </a:lnTo>
                  <a:lnTo>
                    <a:pt x="5869" y="701148"/>
                  </a:lnTo>
                  <a:lnTo>
                    <a:pt x="0" y="672083"/>
                  </a:lnTo>
                  <a:lnTo>
                    <a:pt x="0" y="74675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483736" y="4592151"/>
            <a:ext cx="3016250" cy="60579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217804">
              <a:lnSpc>
                <a:spcPts val="2160"/>
              </a:lnSpc>
              <a:spcBef>
                <a:spcPts val="375"/>
              </a:spcBef>
            </a:pPr>
            <a:r>
              <a:rPr sz="2000" b="1" spc="-10" dirty="0">
                <a:solidFill>
                  <a:srgbClr val="F3F9F0"/>
                </a:solidFill>
                <a:latin typeface="Calibri"/>
                <a:cs typeface="Calibri"/>
              </a:rPr>
              <a:t>кандидаты </a:t>
            </a:r>
            <a:r>
              <a:rPr sz="2000" b="1" dirty="0">
                <a:solidFill>
                  <a:srgbClr val="F3F9F0"/>
                </a:solidFill>
                <a:latin typeface="Calibri"/>
                <a:cs typeface="Calibri"/>
              </a:rPr>
              <a:t>в </a:t>
            </a:r>
            <a:r>
              <a:rPr sz="2000" b="1" spc="-10" dirty="0">
                <a:solidFill>
                  <a:srgbClr val="F3F9F0"/>
                </a:solidFill>
                <a:latin typeface="Calibri"/>
                <a:cs typeface="Calibri"/>
              </a:rPr>
              <a:t>депутаты </a:t>
            </a:r>
            <a:r>
              <a:rPr sz="2000" b="1" spc="-5" dirty="0">
                <a:solidFill>
                  <a:srgbClr val="F3F9F0"/>
                </a:solidFill>
                <a:latin typeface="Calibri"/>
                <a:cs typeface="Calibri"/>
              </a:rPr>
              <a:t> местного</a:t>
            </a:r>
            <a:r>
              <a:rPr sz="2000" b="1" spc="-30" dirty="0">
                <a:solidFill>
                  <a:srgbClr val="F3F9F0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F3F9F0"/>
                </a:solidFill>
                <a:latin typeface="Calibri"/>
                <a:cs typeface="Calibri"/>
              </a:rPr>
              <a:t>Совета</a:t>
            </a:r>
            <a:r>
              <a:rPr sz="2000" b="1" spc="-20" dirty="0">
                <a:solidFill>
                  <a:srgbClr val="F3F9F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3F9F0"/>
                </a:solidFill>
                <a:latin typeface="Calibri"/>
                <a:cs typeface="Calibri"/>
              </a:rPr>
              <a:t>депутатов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80480" y="5676224"/>
            <a:ext cx="5368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75205" algn="l"/>
                <a:tab pos="3637915" algn="l"/>
              </a:tabLst>
            </a:pP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соответствующего	местного	исполнительного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93740" y="5401904"/>
            <a:ext cx="62337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Clr>
                <a:srgbClr val="3E6128"/>
              </a:buClr>
              <a:buSzPct val="119444"/>
              <a:buFont typeface="Wingdings"/>
              <a:buChar char=""/>
              <a:tabLst>
                <a:tab pos="299720" algn="l"/>
                <a:tab pos="1866900" algn="l"/>
                <a:tab pos="3674745" algn="l"/>
                <a:tab pos="5143500" algn="l"/>
                <a:tab pos="5680075" algn="l"/>
              </a:tabLst>
            </a:pP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размещение	предвыборной	</a:t>
            </a: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программы	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на	</a:t>
            </a: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сайте</a:t>
            </a:r>
            <a:endParaRPr sz="18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80480" y="5950544"/>
            <a:ext cx="5110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распорядительного</a:t>
            </a:r>
            <a:r>
              <a:rPr sz="1800" b="1" spc="-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органа</a:t>
            </a:r>
            <a:r>
              <a:rPr sz="1800" b="1" dirty="0">
                <a:solidFill>
                  <a:srgbClr val="15200E"/>
                </a:solidFill>
                <a:latin typeface="Calibri"/>
                <a:cs typeface="Calibri"/>
              </a:rPr>
              <a:t> в</a:t>
            </a:r>
            <a:r>
              <a:rPr sz="1800" b="1" spc="-5" dirty="0">
                <a:solidFill>
                  <a:srgbClr val="15200E"/>
                </a:solidFill>
                <a:latin typeface="Calibri"/>
                <a:cs typeface="Calibri"/>
              </a:rPr>
              <a:t> специальной</a:t>
            </a:r>
            <a:r>
              <a:rPr sz="1800" b="1" spc="-2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15200E"/>
                </a:solidFill>
                <a:latin typeface="Calibri"/>
                <a:cs typeface="Calibri"/>
              </a:rPr>
              <a:t>рубрике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109680" y="6240180"/>
            <a:ext cx="918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базового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107912" y="6240180"/>
            <a:ext cx="4610100" cy="50292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65405" marR="5080" indent="-53340">
              <a:lnSpc>
                <a:spcPct val="73900"/>
              </a:lnSpc>
              <a:spcBef>
                <a:spcPts val="660"/>
              </a:spcBef>
              <a:tabLst>
                <a:tab pos="1289685" algn="l"/>
                <a:tab pos="2865120" algn="l"/>
                <a:tab pos="4479290" algn="l"/>
              </a:tabLst>
            </a:pPr>
            <a:r>
              <a:rPr sz="1800" i="1" spc="-10" dirty="0">
                <a:solidFill>
                  <a:srgbClr val="15200E"/>
                </a:solidFill>
                <a:latin typeface="Calibri"/>
                <a:cs typeface="Calibri"/>
              </a:rPr>
              <a:t>(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С</a:t>
            </a:r>
            <a:r>
              <a:rPr sz="1800" i="1" dirty="0">
                <a:solidFill>
                  <a:srgbClr val="15200E"/>
                </a:solidFill>
                <a:latin typeface="Calibri"/>
                <a:cs typeface="Calibri"/>
              </a:rPr>
              <a:t>оветы	де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п</a:t>
            </a:r>
            <a:r>
              <a:rPr sz="1800" i="1" dirty="0">
                <a:solidFill>
                  <a:srgbClr val="15200E"/>
                </a:solidFill>
                <a:latin typeface="Calibri"/>
                <a:cs typeface="Calibri"/>
              </a:rPr>
              <a:t>ут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а</a:t>
            </a:r>
            <a:r>
              <a:rPr sz="1800" i="1" dirty="0">
                <a:solidFill>
                  <a:srgbClr val="15200E"/>
                </a:solidFill>
                <a:latin typeface="Calibri"/>
                <a:cs typeface="Calibri"/>
              </a:rPr>
              <a:t>тов	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о</a:t>
            </a:r>
            <a:r>
              <a:rPr sz="1800" i="1" spc="-25" dirty="0">
                <a:solidFill>
                  <a:srgbClr val="15200E"/>
                </a:solidFill>
                <a:latin typeface="Calibri"/>
                <a:cs typeface="Calibri"/>
              </a:rPr>
              <a:t>б</a:t>
            </a:r>
            <a:r>
              <a:rPr sz="1800" i="1" spc="5" dirty="0">
                <a:solidFill>
                  <a:srgbClr val="15200E"/>
                </a:solidFill>
                <a:latin typeface="Calibri"/>
                <a:cs typeface="Calibri"/>
              </a:rPr>
              <a:t>л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ас</a:t>
            </a:r>
            <a:r>
              <a:rPr sz="1800" i="1" dirty="0">
                <a:solidFill>
                  <a:srgbClr val="15200E"/>
                </a:solidFill>
                <a:latin typeface="Calibri"/>
                <a:cs typeface="Calibri"/>
              </a:rPr>
              <a:t>тного	и  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территориального</a:t>
            </a:r>
            <a:r>
              <a:rPr sz="1800" i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15200E"/>
                </a:solidFill>
                <a:latin typeface="Calibri"/>
                <a:cs typeface="Calibri"/>
              </a:rPr>
              <a:t>уровня)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3796" y="179659"/>
            <a:ext cx="9324975" cy="791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100"/>
              </a:spcBef>
            </a:pPr>
            <a:r>
              <a:rPr sz="2200" spc="-10" dirty="0">
                <a:solidFill>
                  <a:srgbClr val="15200E"/>
                </a:solidFill>
                <a:latin typeface="Calibri"/>
                <a:cs typeface="Calibri"/>
              </a:rPr>
              <a:t>СОЗДАНИЕ</a:t>
            </a:r>
            <a:r>
              <a:rPr sz="2200" spc="4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15200E"/>
                </a:solidFill>
                <a:latin typeface="Calibri"/>
                <a:cs typeface="Calibri"/>
              </a:rPr>
              <a:t>ДОПОЛНИТЕЛЬНЫХ</a:t>
            </a:r>
            <a:r>
              <a:rPr sz="2200" spc="8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15200E"/>
                </a:solidFill>
                <a:latin typeface="Calibri"/>
                <a:cs typeface="Calibri"/>
              </a:rPr>
              <a:t>УСЛОВИЙ</a:t>
            </a:r>
            <a:r>
              <a:rPr sz="2200" spc="3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15200E"/>
                </a:solidFill>
                <a:latin typeface="Calibri"/>
                <a:cs typeface="Calibri"/>
              </a:rPr>
              <a:t>ДЛЯ</a:t>
            </a:r>
            <a:r>
              <a:rPr sz="220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15200E"/>
                </a:solidFill>
                <a:latin typeface="Calibri"/>
                <a:cs typeface="Calibri"/>
              </a:rPr>
              <a:t>ГОЛОСОВАНИЯ</a:t>
            </a:r>
            <a:r>
              <a:rPr sz="2200" spc="4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35" dirty="0">
                <a:solidFill>
                  <a:srgbClr val="15200E"/>
                </a:solidFill>
                <a:latin typeface="Calibri"/>
                <a:cs typeface="Calibri"/>
              </a:rPr>
              <a:t>ИЗБИРАТЕЛЕЙ </a:t>
            </a:r>
            <a:r>
              <a:rPr sz="2200" spc="-484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15200E"/>
                </a:solidFill>
                <a:latin typeface="Calibri"/>
                <a:cs typeface="Calibri"/>
              </a:rPr>
              <a:t>С</a:t>
            </a:r>
            <a:r>
              <a:rPr sz="220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15200E"/>
                </a:solidFill>
                <a:latin typeface="Calibri"/>
                <a:cs typeface="Calibri"/>
              </a:rPr>
              <a:t>ОГРАНИЧЕННЫМИ</a:t>
            </a:r>
            <a:r>
              <a:rPr sz="2200" spc="5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15200E"/>
                </a:solidFill>
                <a:latin typeface="Calibri"/>
                <a:cs typeface="Calibri"/>
              </a:rPr>
              <a:t>ФИЗИЧЕСКИМИ</a:t>
            </a:r>
            <a:r>
              <a:rPr sz="2200" spc="6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15200E"/>
                </a:solidFill>
                <a:latin typeface="Calibri"/>
                <a:cs typeface="Calibri"/>
              </a:rPr>
              <a:t>ВОЗМОЖНОСТЯМИ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79185" y="1190625"/>
            <a:ext cx="10243185" cy="5521960"/>
            <a:chOff x="679185" y="1190625"/>
            <a:chExt cx="10243185" cy="5521960"/>
          </a:xfrm>
        </p:grpSpPr>
        <p:sp>
          <p:nvSpPr>
            <p:cNvPr id="4" name="object 4"/>
            <p:cNvSpPr/>
            <p:nvPr/>
          </p:nvSpPr>
          <p:spPr>
            <a:xfrm>
              <a:off x="688710" y="1252852"/>
              <a:ext cx="1144270" cy="5450205"/>
            </a:xfrm>
            <a:custGeom>
              <a:avLst/>
              <a:gdLst/>
              <a:ahLst/>
              <a:cxnLst/>
              <a:rect l="l" t="t" r="r" b="b"/>
              <a:pathLst>
                <a:path w="1144270" h="5450205">
                  <a:moveTo>
                    <a:pt x="15252" y="0"/>
                  </a:moveTo>
                  <a:lnTo>
                    <a:pt x="49194" y="34361"/>
                  </a:lnTo>
                  <a:lnTo>
                    <a:pt x="82619" y="69040"/>
                  </a:lnTo>
                  <a:lnTo>
                    <a:pt x="115524" y="104031"/>
                  </a:lnTo>
                  <a:lnTo>
                    <a:pt x="147912" y="139329"/>
                  </a:lnTo>
                  <a:lnTo>
                    <a:pt x="179782" y="174929"/>
                  </a:lnTo>
                  <a:lnTo>
                    <a:pt x="211133" y="210828"/>
                  </a:lnTo>
                  <a:lnTo>
                    <a:pt x="241966" y="247019"/>
                  </a:lnTo>
                  <a:lnTo>
                    <a:pt x="272281" y="283497"/>
                  </a:lnTo>
                  <a:lnTo>
                    <a:pt x="302077" y="320259"/>
                  </a:lnTo>
                  <a:lnTo>
                    <a:pt x="331356" y="357299"/>
                  </a:lnTo>
                  <a:lnTo>
                    <a:pt x="360116" y="394612"/>
                  </a:lnTo>
                  <a:lnTo>
                    <a:pt x="388358" y="432193"/>
                  </a:lnTo>
                  <a:lnTo>
                    <a:pt x="416082" y="470038"/>
                  </a:lnTo>
                  <a:lnTo>
                    <a:pt x="443288" y="508141"/>
                  </a:lnTo>
                  <a:lnTo>
                    <a:pt x="469975" y="546498"/>
                  </a:lnTo>
                  <a:lnTo>
                    <a:pt x="496144" y="585104"/>
                  </a:lnTo>
                  <a:lnTo>
                    <a:pt x="521795" y="623953"/>
                  </a:lnTo>
                  <a:lnTo>
                    <a:pt x="546928" y="663042"/>
                  </a:lnTo>
                  <a:lnTo>
                    <a:pt x="571543" y="702365"/>
                  </a:lnTo>
                  <a:lnTo>
                    <a:pt x="595639" y="741917"/>
                  </a:lnTo>
                  <a:lnTo>
                    <a:pt x="619218" y="781693"/>
                  </a:lnTo>
                  <a:lnTo>
                    <a:pt x="642278" y="821689"/>
                  </a:lnTo>
                  <a:lnTo>
                    <a:pt x="664819" y="861900"/>
                  </a:lnTo>
                  <a:lnTo>
                    <a:pt x="686843" y="902320"/>
                  </a:lnTo>
                  <a:lnTo>
                    <a:pt x="708349" y="942946"/>
                  </a:lnTo>
                  <a:lnTo>
                    <a:pt x="729336" y="983771"/>
                  </a:lnTo>
                  <a:lnTo>
                    <a:pt x="749805" y="1024792"/>
                  </a:lnTo>
                  <a:lnTo>
                    <a:pt x="769756" y="1066002"/>
                  </a:lnTo>
                  <a:lnTo>
                    <a:pt x="789188" y="1107398"/>
                  </a:lnTo>
                  <a:lnTo>
                    <a:pt x="808103" y="1148975"/>
                  </a:lnTo>
                  <a:lnTo>
                    <a:pt x="826499" y="1190727"/>
                  </a:lnTo>
                  <a:lnTo>
                    <a:pt x="844377" y="1232650"/>
                  </a:lnTo>
                  <a:lnTo>
                    <a:pt x="861737" y="1274739"/>
                  </a:lnTo>
                  <a:lnTo>
                    <a:pt x="878578" y="1316989"/>
                  </a:lnTo>
                  <a:lnTo>
                    <a:pt x="894902" y="1359395"/>
                  </a:lnTo>
                  <a:lnTo>
                    <a:pt x="910707" y="1401952"/>
                  </a:lnTo>
                  <a:lnTo>
                    <a:pt x="925994" y="1444655"/>
                  </a:lnTo>
                  <a:lnTo>
                    <a:pt x="940763" y="1487500"/>
                  </a:lnTo>
                  <a:lnTo>
                    <a:pt x="955013" y="1530482"/>
                  </a:lnTo>
                  <a:lnTo>
                    <a:pt x="968745" y="1573595"/>
                  </a:lnTo>
                  <a:lnTo>
                    <a:pt x="981960" y="1616835"/>
                  </a:lnTo>
                  <a:lnTo>
                    <a:pt x="994656" y="1660197"/>
                  </a:lnTo>
                  <a:lnTo>
                    <a:pt x="1006833" y="1703676"/>
                  </a:lnTo>
                  <a:lnTo>
                    <a:pt x="1018493" y="1747268"/>
                  </a:lnTo>
                  <a:lnTo>
                    <a:pt x="1029634" y="1790967"/>
                  </a:lnTo>
                  <a:lnTo>
                    <a:pt x="1040257" y="1834768"/>
                  </a:lnTo>
                  <a:lnTo>
                    <a:pt x="1050362" y="1878666"/>
                  </a:lnTo>
                  <a:lnTo>
                    <a:pt x="1059949" y="1922658"/>
                  </a:lnTo>
                  <a:lnTo>
                    <a:pt x="1069018" y="1966737"/>
                  </a:lnTo>
                  <a:lnTo>
                    <a:pt x="1077568" y="2010899"/>
                  </a:lnTo>
                  <a:lnTo>
                    <a:pt x="1085600" y="2055139"/>
                  </a:lnTo>
                  <a:lnTo>
                    <a:pt x="1093114" y="2099453"/>
                  </a:lnTo>
                  <a:lnTo>
                    <a:pt x="1100110" y="2143834"/>
                  </a:lnTo>
                  <a:lnTo>
                    <a:pt x="1106587" y="2188279"/>
                  </a:lnTo>
                  <a:lnTo>
                    <a:pt x="1112547" y="2232783"/>
                  </a:lnTo>
                  <a:lnTo>
                    <a:pt x="1117988" y="2277340"/>
                  </a:lnTo>
                  <a:lnTo>
                    <a:pt x="1122911" y="2321946"/>
                  </a:lnTo>
                  <a:lnTo>
                    <a:pt x="1127316" y="2366596"/>
                  </a:lnTo>
                  <a:lnTo>
                    <a:pt x="1131202" y="2411285"/>
                  </a:lnTo>
                  <a:lnTo>
                    <a:pt x="1134570" y="2456008"/>
                  </a:lnTo>
                  <a:lnTo>
                    <a:pt x="1137420" y="2500761"/>
                  </a:lnTo>
                  <a:lnTo>
                    <a:pt x="1139752" y="2545537"/>
                  </a:lnTo>
                  <a:lnTo>
                    <a:pt x="1141566" y="2590334"/>
                  </a:lnTo>
                  <a:lnTo>
                    <a:pt x="1142862" y="2635145"/>
                  </a:lnTo>
                  <a:lnTo>
                    <a:pt x="1143639" y="2679965"/>
                  </a:lnTo>
                  <a:lnTo>
                    <a:pt x="1143898" y="2724791"/>
                  </a:lnTo>
                  <a:lnTo>
                    <a:pt x="1143639" y="2769616"/>
                  </a:lnTo>
                  <a:lnTo>
                    <a:pt x="1142862" y="2814437"/>
                  </a:lnTo>
                  <a:lnTo>
                    <a:pt x="1141566" y="2859248"/>
                  </a:lnTo>
                  <a:lnTo>
                    <a:pt x="1139752" y="2904044"/>
                  </a:lnTo>
                  <a:lnTo>
                    <a:pt x="1137420" y="2948821"/>
                  </a:lnTo>
                  <a:lnTo>
                    <a:pt x="1134570" y="2993574"/>
                  </a:lnTo>
                  <a:lnTo>
                    <a:pt x="1131202" y="3038297"/>
                  </a:lnTo>
                  <a:lnTo>
                    <a:pt x="1127316" y="3082986"/>
                  </a:lnTo>
                  <a:lnTo>
                    <a:pt x="1122911" y="3127636"/>
                  </a:lnTo>
                  <a:lnTo>
                    <a:pt x="1117988" y="3172242"/>
                  </a:lnTo>
                  <a:lnTo>
                    <a:pt x="1112547" y="3216799"/>
                  </a:lnTo>
                  <a:lnTo>
                    <a:pt x="1106587" y="3261302"/>
                  </a:lnTo>
                  <a:lnTo>
                    <a:pt x="1100110" y="3305748"/>
                  </a:lnTo>
                  <a:lnTo>
                    <a:pt x="1093114" y="3350129"/>
                  </a:lnTo>
                  <a:lnTo>
                    <a:pt x="1085600" y="3394443"/>
                  </a:lnTo>
                  <a:lnTo>
                    <a:pt x="1077568" y="3438683"/>
                  </a:lnTo>
                  <a:lnTo>
                    <a:pt x="1069018" y="3482845"/>
                  </a:lnTo>
                  <a:lnTo>
                    <a:pt x="1059949" y="3526924"/>
                  </a:lnTo>
                  <a:lnTo>
                    <a:pt x="1050362" y="3570915"/>
                  </a:lnTo>
                  <a:lnTo>
                    <a:pt x="1040257" y="3614814"/>
                  </a:lnTo>
                  <a:lnTo>
                    <a:pt x="1029634" y="3658615"/>
                  </a:lnTo>
                  <a:lnTo>
                    <a:pt x="1018493" y="3702314"/>
                  </a:lnTo>
                  <a:lnTo>
                    <a:pt x="1006833" y="3745905"/>
                  </a:lnTo>
                  <a:lnTo>
                    <a:pt x="994656" y="3789384"/>
                  </a:lnTo>
                  <a:lnTo>
                    <a:pt x="981960" y="3832746"/>
                  </a:lnTo>
                  <a:lnTo>
                    <a:pt x="968745" y="3875987"/>
                  </a:lnTo>
                  <a:lnTo>
                    <a:pt x="955013" y="3919100"/>
                  </a:lnTo>
                  <a:lnTo>
                    <a:pt x="940763" y="3962081"/>
                  </a:lnTo>
                  <a:lnTo>
                    <a:pt x="925994" y="4004926"/>
                  </a:lnTo>
                  <a:lnTo>
                    <a:pt x="910707" y="4047630"/>
                  </a:lnTo>
                  <a:lnTo>
                    <a:pt x="894902" y="4090187"/>
                  </a:lnTo>
                  <a:lnTo>
                    <a:pt x="878578" y="4132593"/>
                  </a:lnTo>
                  <a:lnTo>
                    <a:pt x="861737" y="4174843"/>
                  </a:lnTo>
                  <a:lnTo>
                    <a:pt x="844377" y="4216932"/>
                  </a:lnTo>
                  <a:lnTo>
                    <a:pt x="826499" y="4258855"/>
                  </a:lnTo>
                  <a:lnTo>
                    <a:pt x="808103" y="4300607"/>
                  </a:lnTo>
                  <a:lnTo>
                    <a:pt x="789188" y="4342183"/>
                  </a:lnTo>
                  <a:lnTo>
                    <a:pt x="769756" y="4383579"/>
                  </a:lnTo>
                  <a:lnTo>
                    <a:pt x="749805" y="4424790"/>
                  </a:lnTo>
                  <a:lnTo>
                    <a:pt x="729336" y="4465811"/>
                  </a:lnTo>
                  <a:lnTo>
                    <a:pt x="708349" y="4506636"/>
                  </a:lnTo>
                  <a:lnTo>
                    <a:pt x="686843" y="4547261"/>
                  </a:lnTo>
                  <a:lnTo>
                    <a:pt x="664819" y="4587682"/>
                  </a:lnTo>
                  <a:lnTo>
                    <a:pt x="642278" y="4627892"/>
                  </a:lnTo>
                  <a:lnTo>
                    <a:pt x="619218" y="4667888"/>
                  </a:lnTo>
                  <a:lnTo>
                    <a:pt x="595639" y="4707665"/>
                  </a:lnTo>
                  <a:lnTo>
                    <a:pt x="571543" y="4747217"/>
                  </a:lnTo>
                  <a:lnTo>
                    <a:pt x="546928" y="4786540"/>
                  </a:lnTo>
                  <a:lnTo>
                    <a:pt x="521795" y="4825629"/>
                  </a:lnTo>
                  <a:lnTo>
                    <a:pt x="496144" y="4864478"/>
                  </a:lnTo>
                  <a:lnTo>
                    <a:pt x="469975" y="4903084"/>
                  </a:lnTo>
                  <a:lnTo>
                    <a:pt x="443288" y="4941441"/>
                  </a:lnTo>
                  <a:lnTo>
                    <a:pt x="416082" y="4979544"/>
                  </a:lnTo>
                  <a:lnTo>
                    <a:pt x="388358" y="5017389"/>
                  </a:lnTo>
                  <a:lnTo>
                    <a:pt x="360116" y="5054970"/>
                  </a:lnTo>
                  <a:lnTo>
                    <a:pt x="331356" y="5092283"/>
                  </a:lnTo>
                  <a:lnTo>
                    <a:pt x="302077" y="5129323"/>
                  </a:lnTo>
                  <a:lnTo>
                    <a:pt x="272281" y="5166084"/>
                  </a:lnTo>
                  <a:lnTo>
                    <a:pt x="241966" y="5202563"/>
                  </a:lnTo>
                  <a:lnTo>
                    <a:pt x="211133" y="5238754"/>
                  </a:lnTo>
                  <a:lnTo>
                    <a:pt x="179782" y="5274652"/>
                  </a:lnTo>
                  <a:lnTo>
                    <a:pt x="147912" y="5310253"/>
                  </a:lnTo>
                  <a:lnTo>
                    <a:pt x="115524" y="5345551"/>
                  </a:lnTo>
                  <a:lnTo>
                    <a:pt x="82619" y="5380542"/>
                  </a:lnTo>
                  <a:lnTo>
                    <a:pt x="49194" y="5415221"/>
                  </a:lnTo>
                  <a:lnTo>
                    <a:pt x="15252" y="5449582"/>
                  </a:lnTo>
                  <a:lnTo>
                    <a:pt x="0" y="5434317"/>
                  </a:lnTo>
                  <a:lnTo>
                    <a:pt x="34007" y="5399886"/>
                  </a:lnTo>
                  <a:lnTo>
                    <a:pt x="67492" y="5365135"/>
                  </a:lnTo>
                  <a:lnTo>
                    <a:pt x="100453" y="5330068"/>
                  </a:lnTo>
                  <a:lnTo>
                    <a:pt x="132891" y="5294692"/>
                  </a:lnTo>
                  <a:lnTo>
                    <a:pt x="164806" y="5259010"/>
                  </a:lnTo>
                  <a:lnTo>
                    <a:pt x="196198" y="5223028"/>
                  </a:lnTo>
                  <a:lnTo>
                    <a:pt x="227067" y="5186751"/>
                  </a:lnTo>
                  <a:lnTo>
                    <a:pt x="257412" y="5150183"/>
                  </a:lnTo>
                  <a:lnTo>
                    <a:pt x="287234" y="5113330"/>
                  </a:lnTo>
                  <a:lnTo>
                    <a:pt x="316533" y="5076197"/>
                  </a:lnTo>
                  <a:lnTo>
                    <a:pt x="345309" y="5038788"/>
                  </a:lnTo>
                  <a:lnTo>
                    <a:pt x="373562" y="5001109"/>
                  </a:lnTo>
                  <a:lnTo>
                    <a:pt x="401291" y="4963164"/>
                  </a:lnTo>
                  <a:lnTo>
                    <a:pt x="428497" y="4924958"/>
                  </a:lnTo>
                  <a:lnTo>
                    <a:pt x="455180" y="4886497"/>
                  </a:lnTo>
                  <a:lnTo>
                    <a:pt x="481340" y="4847786"/>
                  </a:lnTo>
                  <a:lnTo>
                    <a:pt x="506977" y="4808828"/>
                  </a:lnTo>
                  <a:lnTo>
                    <a:pt x="532090" y="4769630"/>
                  </a:lnTo>
                  <a:lnTo>
                    <a:pt x="556680" y="4730197"/>
                  </a:lnTo>
                  <a:lnTo>
                    <a:pt x="580747" y="4690532"/>
                  </a:lnTo>
                  <a:lnTo>
                    <a:pt x="604291" y="4650642"/>
                  </a:lnTo>
                  <a:lnTo>
                    <a:pt x="627312" y="4610531"/>
                  </a:lnTo>
                  <a:lnTo>
                    <a:pt x="649809" y="4570204"/>
                  </a:lnTo>
                  <a:lnTo>
                    <a:pt x="671783" y="4529666"/>
                  </a:lnTo>
                  <a:lnTo>
                    <a:pt x="693234" y="4488922"/>
                  </a:lnTo>
                  <a:lnTo>
                    <a:pt x="714162" y="4447977"/>
                  </a:lnTo>
                  <a:lnTo>
                    <a:pt x="734567" y="4406836"/>
                  </a:lnTo>
                  <a:lnTo>
                    <a:pt x="754448" y="4365504"/>
                  </a:lnTo>
                  <a:lnTo>
                    <a:pt x="773807" y="4323985"/>
                  </a:lnTo>
                  <a:lnTo>
                    <a:pt x="792642" y="4282286"/>
                  </a:lnTo>
                  <a:lnTo>
                    <a:pt x="810954" y="4240410"/>
                  </a:lnTo>
                  <a:lnTo>
                    <a:pt x="828742" y="4198364"/>
                  </a:lnTo>
                  <a:lnTo>
                    <a:pt x="846008" y="4156151"/>
                  </a:lnTo>
                  <a:lnTo>
                    <a:pt x="862750" y="4113776"/>
                  </a:lnTo>
                  <a:lnTo>
                    <a:pt x="878969" y="4071246"/>
                  </a:lnTo>
                  <a:lnTo>
                    <a:pt x="894665" y="4028564"/>
                  </a:lnTo>
                  <a:lnTo>
                    <a:pt x="909838" y="3985735"/>
                  </a:lnTo>
                  <a:lnTo>
                    <a:pt x="924487" y="3942765"/>
                  </a:lnTo>
                  <a:lnTo>
                    <a:pt x="938613" y="3899659"/>
                  </a:lnTo>
                  <a:lnTo>
                    <a:pt x="952217" y="3856421"/>
                  </a:lnTo>
                  <a:lnTo>
                    <a:pt x="965296" y="3813057"/>
                  </a:lnTo>
                  <a:lnTo>
                    <a:pt x="977853" y="3769571"/>
                  </a:lnTo>
                  <a:lnTo>
                    <a:pt x="989887" y="3725968"/>
                  </a:lnTo>
                  <a:lnTo>
                    <a:pt x="1001397" y="3682254"/>
                  </a:lnTo>
                  <a:lnTo>
                    <a:pt x="1012384" y="3638433"/>
                  </a:lnTo>
                  <a:lnTo>
                    <a:pt x="1022848" y="3594510"/>
                  </a:lnTo>
                  <a:lnTo>
                    <a:pt x="1032789" y="3550490"/>
                  </a:lnTo>
                  <a:lnTo>
                    <a:pt x="1042206" y="3506379"/>
                  </a:lnTo>
                  <a:lnTo>
                    <a:pt x="1051101" y="3462181"/>
                  </a:lnTo>
                  <a:lnTo>
                    <a:pt x="1059472" y="3417901"/>
                  </a:lnTo>
                  <a:lnTo>
                    <a:pt x="1067320" y="3373544"/>
                  </a:lnTo>
                  <a:lnTo>
                    <a:pt x="1074644" y="3329115"/>
                  </a:lnTo>
                  <a:lnTo>
                    <a:pt x="1081446" y="3284619"/>
                  </a:lnTo>
                  <a:lnTo>
                    <a:pt x="1087724" y="3240061"/>
                  </a:lnTo>
                  <a:lnTo>
                    <a:pt x="1093480" y="3195446"/>
                  </a:lnTo>
                  <a:lnTo>
                    <a:pt x="1098711" y="3150778"/>
                  </a:lnTo>
                  <a:lnTo>
                    <a:pt x="1103420" y="3106064"/>
                  </a:lnTo>
                  <a:lnTo>
                    <a:pt x="1107606" y="3061307"/>
                  </a:lnTo>
                  <a:lnTo>
                    <a:pt x="1111268" y="3016514"/>
                  </a:lnTo>
                  <a:lnTo>
                    <a:pt x="1114407" y="2971687"/>
                  </a:lnTo>
                  <a:lnTo>
                    <a:pt x="1117023" y="2926834"/>
                  </a:lnTo>
                  <a:lnTo>
                    <a:pt x="1119116" y="2881958"/>
                  </a:lnTo>
                  <a:lnTo>
                    <a:pt x="1120686" y="2837065"/>
                  </a:lnTo>
                  <a:lnTo>
                    <a:pt x="1121732" y="2792160"/>
                  </a:lnTo>
                  <a:lnTo>
                    <a:pt x="1122255" y="2747247"/>
                  </a:lnTo>
                  <a:lnTo>
                    <a:pt x="1122255" y="2702332"/>
                  </a:lnTo>
                  <a:lnTo>
                    <a:pt x="1121732" y="2657419"/>
                  </a:lnTo>
                  <a:lnTo>
                    <a:pt x="1120686" y="2612513"/>
                  </a:lnTo>
                  <a:lnTo>
                    <a:pt x="1119116" y="2567620"/>
                  </a:lnTo>
                  <a:lnTo>
                    <a:pt x="1117023" y="2522744"/>
                  </a:lnTo>
                  <a:lnTo>
                    <a:pt x="1114407" y="2477891"/>
                  </a:lnTo>
                  <a:lnTo>
                    <a:pt x="1111268" y="2433065"/>
                  </a:lnTo>
                  <a:lnTo>
                    <a:pt x="1107606" y="2388271"/>
                  </a:lnTo>
                  <a:lnTo>
                    <a:pt x="1103420" y="2343514"/>
                  </a:lnTo>
                  <a:lnTo>
                    <a:pt x="1098711" y="2298800"/>
                  </a:lnTo>
                  <a:lnTo>
                    <a:pt x="1093480" y="2254133"/>
                  </a:lnTo>
                  <a:lnTo>
                    <a:pt x="1087724" y="2209518"/>
                  </a:lnTo>
                  <a:lnTo>
                    <a:pt x="1081446" y="2164960"/>
                  </a:lnTo>
                  <a:lnTo>
                    <a:pt x="1074644" y="2120463"/>
                  </a:lnTo>
                  <a:lnTo>
                    <a:pt x="1067320" y="2076034"/>
                  </a:lnTo>
                  <a:lnTo>
                    <a:pt x="1059472" y="2031677"/>
                  </a:lnTo>
                  <a:lnTo>
                    <a:pt x="1051101" y="1987397"/>
                  </a:lnTo>
                  <a:lnTo>
                    <a:pt x="1042206" y="1943199"/>
                  </a:lnTo>
                  <a:lnTo>
                    <a:pt x="1032789" y="1899087"/>
                  </a:lnTo>
                  <a:lnTo>
                    <a:pt x="1022848" y="1855068"/>
                  </a:lnTo>
                  <a:lnTo>
                    <a:pt x="1012384" y="1811145"/>
                  </a:lnTo>
                  <a:lnTo>
                    <a:pt x="1001397" y="1767324"/>
                  </a:lnTo>
                  <a:lnTo>
                    <a:pt x="989887" y="1723609"/>
                  </a:lnTo>
                  <a:lnTo>
                    <a:pt x="977853" y="1680007"/>
                  </a:lnTo>
                  <a:lnTo>
                    <a:pt x="965296" y="1636520"/>
                  </a:lnTo>
                  <a:lnTo>
                    <a:pt x="952217" y="1593156"/>
                  </a:lnTo>
                  <a:lnTo>
                    <a:pt x="938613" y="1549918"/>
                  </a:lnTo>
                  <a:lnTo>
                    <a:pt x="924487" y="1506811"/>
                  </a:lnTo>
                  <a:lnTo>
                    <a:pt x="909838" y="1463841"/>
                  </a:lnTo>
                  <a:lnTo>
                    <a:pt x="894665" y="1421013"/>
                  </a:lnTo>
                  <a:lnTo>
                    <a:pt x="878969" y="1378331"/>
                  </a:lnTo>
                  <a:lnTo>
                    <a:pt x="862750" y="1335800"/>
                  </a:lnTo>
                  <a:lnTo>
                    <a:pt x="846008" y="1293425"/>
                  </a:lnTo>
                  <a:lnTo>
                    <a:pt x="828742" y="1251212"/>
                  </a:lnTo>
                  <a:lnTo>
                    <a:pt x="810954" y="1209165"/>
                  </a:lnTo>
                  <a:lnTo>
                    <a:pt x="792642" y="1167290"/>
                  </a:lnTo>
                  <a:lnTo>
                    <a:pt x="773807" y="1125590"/>
                  </a:lnTo>
                  <a:lnTo>
                    <a:pt x="754448" y="1084072"/>
                  </a:lnTo>
                  <a:lnTo>
                    <a:pt x="734567" y="1042740"/>
                  </a:lnTo>
                  <a:lnTo>
                    <a:pt x="714162" y="1001598"/>
                  </a:lnTo>
                  <a:lnTo>
                    <a:pt x="693234" y="960653"/>
                  </a:lnTo>
                  <a:lnTo>
                    <a:pt x="671783" y="919909"/>
                  </a:lnTo>
                  <a:lnTo>
                    <a:pt x="649809" y="879371"/>
                  </a:lnTo>
                  <a:lnTo>
                    <a:pt x="627312" y="839044"/>
                  </a:lnTo>
                  <a:lnTo>
                    <a:pt x="604291" y="798932"/>
                  </a:lnTo>
                  <a:lnTo>
                    <a:pt x="580747" y="759042"/>
                  </a:lnTo>
                  <a:lnTo>
                    <a:pt x="556680" y="719377"/>
                  </a:lnTo>
                  <a:lnTo>
                    <a:pt x="532090" y="679943"/>
                  </a:lnTo>
                  <a:lnTo>
                    <a:pt x="506977" y="640745"/>
                  </a:lnTo>
                  <a:lnTo>
                    <a:pt x="481340" y="601787"/>
                  </a:lnTo>
                  <a:lnTo>
                    <a:pt x="455180" y="563076"/>
                  </a:lnTo>
                  <a:lnTo>
                    <a:pt x="428497" y="524614"/>
                  </a:lnTo>
                  <a:lnTo>
                    <a:pt x="401291" y="486409"/>
                  </a:lnTo>
                  <a:lnTo>
                    <a:pt x="373562" y="448464"/>
                  </a:lnTo>
                  <a:lnTo>
                    <a:pt x="345309" y="410784"/>
                  </a:lnTo>
                  <a:lnTo>
                    <a:pt x="316533" y="373375"/>
                  </a:lnTo>
                  <a:lnTo>
                    <a:pt x="287234" y="336241"/>
                  </a:lnTo>
                  <a:lnTo>
                    <a:pt x="257412" y="299388"/>
                  </a:lnTo>
                  <a:lnTo>
                    <a:pt x="227067" y="262820"/>
                  </a:lnTo>
                  <a:lnTo>
                    <a:pt x="196198" y="226543"/>
                  </a:lnTo>
                  <a:lnTo>
                    <a:pt x="164806" y="190560"/>
                  </a:lnTo>
                  <a:lnTo>
                    <a:pt x="132891" y="154878"/>
                  </a:lnTo>
                  <a:lnTo>
                    <a:pt x="100453" y="119502"/>
                  </a:lnTo>
                  <a:lnTo>
                    <a:pt x="67492" y="84435"/>
                  </a:lnTo>
                  <a:lnTo>
                    <a:pt x="34007" y="49684"/>
                  </a:lnTo>
                  <a:lnTo>
                    <a:pt x="0" y="15252"/>
                  </a:lnTo>
                  <a:lnTo>
                    <a:pt x="15252" y="0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45869" y="1309878"/>
              <a:ext cx="9656445" cy="881380"/>
            </a:xfrm>
            <a:custGeom>
              <a:avLst/>
              <a:gdLst/>
              <a:ahLst/>
              <a:cxnLst/>
              <a:rect l="l" t="t" r="r" b="b"/>
              <a:pathLst>
                <a:path w="9656445" h="881380">
                  <a:moveTo>
                    <a:pt x="0" y="0"/>
                  </a:moveTo>
                  <a:lnTo>
                    <a:pt x="9656064" y="0"/>
                  </a:lnTo>
                  <a:lnTo>
                    <a:pt x="9656064" y="880872"/>
                  </a:lnTo>
                  <a:lnTo>
                    <a:pt x="0" y="88087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4661" y="1200150"/>
              <a:ext cx="1100455" cy="1100455"/>
            </a:xfrm>
            <a:custGeom>
              <a:avLst/>
              <a:gdLst/>
              <a:ahLst/>
              <a:cxnLst/>
              <a:rect l="l" t="t" r="r" b="b"/>
              <a:pathLst>
                <a:path w="1100455" h="1100455">
                  <a:moveTo>
                    <a:pt x="550164" y="0"/>
                  </a:moveTo>
                  <a:lnTo>
                    <a:pt x="502693" y="2019"/>
                  </a:lnTo>
                  <a:lnTo>
                    <a:pt x="456344" y="7967"/>
                  </a:lnTo>
                  <a:lnTo>
                    <a:pt x="411282" y="17679"/>
                  </a:lnTo>
                  <a:lnTo>
                    <a:pt x="367671" y="30989"/>
                  </a:lnTo>
                  <a:lnTo>
                    <a:pt x="325677" y="47733"/>
                  </a:lnTo>
                  <a:lnTo>
                    <a:pt x="285465" y="67745"/>
                  </a:lnTo>
                  <a:lnTo>
                    <a:pt x="247199" y="90859"/>
                  </a:lnTo>
                  <a:lnTo>
                    <a:pt x="211047" y="116912"/>
                  </a:lnTo>
                  <a:lnTo>
                    <a:pt x="177171" y="145738"/>
                  </a:lnTo>
                  <a:lnTo>
                    <a:pt x="145738" y="177171"/>
                  </a:lnTo>
                  <a:lnTo>
                    <a:pt x="116912" y="211047"/>
                  </a:lnTo>
                  <a:lnTo>
                    <a:pt x="90859" y="247199"/>
                  </a:lnTo>
                  <a:lnTo>
                    <a:pt x="67745" y="285465"/>
                  </a:lnTo>
                  <a:lnTo>
                    <a:pt x="47733" y="325677"/>
                  </a:lnTo>
                  <a:lnTo>
                    <a:pt x="30989" y="367671"/>
                  </a:lnTo>
                  <a:lnTo>
                    <a:pt x="17679" y="411282"/>
                  </a:lnTo>
                  <a:lnTo>
                    <a:pt x="7967" y="456344"/>
                  </a:lnTo>
                  <a:lnTo>
                    <a:pt x="2019" y="502693"/>
                  </a:lnTo>
                  <a:lnTo>
                    <a:pt x="0" y="550163"/>
                  </a:lnTo>
                  <a:lnTo>
                    <a:pt x="2019" y="597634"/>
                  </a:lnTo>
                  <a:lnTo>
                    <a:pt x="7967" y="643983"/>
                  </a:lnTo>
                  <a:lnTo>
                    <a:pt x="17679" y="689045"/>
                  </a:lnTo>
                  <a:lnTo>
                    <a:pt x="30989" y="732656"/>
                  </a:lnTo>
                  <a:lnTo>
                    <a:pt x="47733" y="774650"/>
                  </a:lnTo>
                  <a:lnTo>
                    <a:pt x="67745" y="814862"/>
                  </a:lnTo>
                  <a:lnTo>
                    <a:pt x="90859" y="853128"/>
                  </a:lnTo>
                  <a:lnTo>
                    <a:pt x="116912" y="889280"/>
                  </a:lnTo>
                  <a:lnTo>
                    <a:pt x="145738" y="923156"/>
                  </a:lnTo>
                  <a:lnTo>
                    <a:pt x="177171" y="954589"/>
                  </a:lnTo>
                  <a:lnTo>
                    <a:pt x="211047" y="983415"/>
                  </a:lnTo>
                  <a:lnTo>
                    <a:pt x="247199" y="1009468"/>
                  </a:lnTo>
                  <a:lnTo>
                    <a:pt x="285465" y="1032582"/>
                  </a:lnTo>
                  <a:lnTo>
                    <a:pt x="325677" y="1052594"/>
                  </a:lnTo>
                  <a:lnTo>
                    <a:pt x="367671" y="1069338"/>
                  </a:lnTo>
                  <a:lnTo>
                    <a:pt x="411282" y="1082648"/>
                  </a:lnTo>
                  <a:lnTo>
                    <a:pt x="456344" y="1092360"/>
                  </a:lnTo>
                  <a:lnTo>
                    <a:pt x="502693" y="1098308"/>
                  </a:lnTo>
                  <a:lnTo>
                    <a:pt x="550164" y="1100327"/>
                  </a:lnTo>
                  <a:lnTo>
                    <a:pt x="597634" y="1098308"/>
                  </a:lnTo>
                  <a:lnTo>
                    <a:pt x="643983" y="1092360"/>
                  </a:lnTo>
                  <a:lnTo>
                    <a:pt x="689045" y="1082648"/>
                  </a:lnTo>
                  <a:lnTo>
                    <a:pt x="732656" y="1069338"/>
                  </a:lnTo>
                  <a:lnTo>
                    <a:pt x="774650" y="1052594"/>
                  </a:lnTo>
                  <a:lnTo>
                    <a:pt x="814862" y="1032582"/>
                  </a:lnTo>
                  <a:lnTo>
                    <a:pt x="853128" y="1009468"/>
                  </a:lnTo>
                  <a:lnTo>
                    <a:pt x="889280" y="983415"/>
                  </a:lnTo>
                  <a:lnTo>
                    <a:pt x="923156" y="954589"/>
                  </a:lnTo>
                  <a:lnTo>
                    <a:pt x="954589" y="923156"/>
                  </a:lnTo>
                  <a:lnTo>
                    <a:pt x="983415" y="889280"/>
                  </a:lnTo>
                  <a:lnTo>
                    <a:pt x="1009468" y="853128"/>
                  </a:lnTo>
                  <a:lnTo>
                    <a:pt x="1032582" y="814862"/>
                  </a:lnTo>
                  <a:lnTo>
                    <a:pt x="1052594" y="774650"/>
                  </a:lnTo>
                  <a:lnTo>
                    <a:pt x="1069338" y="732656"/>
                  </a:lnTo>
                  <a:lnTo>
                    <a:pt x="1082648" y="689045"/>
                  </a:lnTo>
                  <a:lnTo>
                    <a:pt x="1092360" y="643983"/>
                  </a:lnTo>
                  <a:lnTo>
                    <a:pt x="1098308" y="597634"/>
                  </a:lnTo>
                  <a:lnTo>
                    <a:pt x="1100328" y="550163"/>
                  </a:lnTo>
                  <a:lnTo>
                    <a:pt x="1098308" y="502693"/>
                  </a:lnTo>
                  <a:lnTo>
                    <a:pt x="1092360" y="456344"/>
                  </a:lnTo>
                  <a:lnTo>
                    <a:pt x="1082648" y="411282"/>
                  </a:lnTo>
                  <a:lnTo>
                    <a:pt x="1069338" y="367671"/>
                  </a:lnTo>
                  <a:lnTo>
                    <a:pt x="1052594" y="325677"/>
                  </a:lnTo>
                  <a:lnTo>
                    <a:pt x="1032582" y="285465"/>
                  </a:lnTo>
                  <a:lnTo>
                    <a:pt x="1009468" y="247199"/>
                  </a:lnTo>
                  <a:lnTo>
                    <a:pt x="983415" y="211047"/>
                  </a:lnTo>
                  <a:lnTo>
                    <a:pt x="954589" y="177171"/>
                  </a:lnTo>
                  <a:lnTo>
                    <a:pt x="923156" y="145738"/>
                  </a:lnTo>
                  <a:lnTo>
                    <a:pt x="889280" y="116912"/>
                  </a:lnTo>
                  <a:lnTo>
                    <a:pt x="853128" y="90859"/>
                  </a:lnTo>
                  <a:lnTo>
                    <a:pt x="814862" y="67745"/>
                  </a:lnTo>
                  <a:lnTo>
                    <a:pt x="774650" y="47733"/>
                  </a:lnTo>
                  <a:lnTo>
                    <a:pt x="732656" y="30989"/>
                  </a:lnTo>
                  <a:lnTo>
                    <a:pt x="689045" y="17679"/>
                  </a:lnTo>
                  <a:lnTo>
                    <a:pt x="643983" y="7967"/>
                  </a:lnTo>
                  <a:lnTo>
                    <a:pt x="597634" y="2019"/>
                  </a:lnTo>
                  <a:lnTo>
                    <a:pt x="550164" y="0"/>
                  </a:lnTo>
                  <a:close/>
                </a:path>
              </a:pathLst>
            </a:custGeom>
            <a:solidFill>
              <a:srgbClr val="4E78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4661" y="1200150"/>
              <a:ext cx="1100455" cy="1100455"/>
            </a:xfrm>
            <a:custGeom>
              <a:avLst/>
              <a:gdLst/>
              <a:ahLst/>
              <a:cxnLst/>
              <a:rect l="l" t="t" r="r" b="b"/>
              <a:pathLst>
                <a:path w="1100455" h="1100455">
                  <a:moveTo>
                    <a:pt x="0" y="550163"/>
                  </a:moveTo>
                  <a:lnTo>
                    <a:pt x="2019" y="502693"/>
                  </a:lnTo>
                  <a:lnTo>
                    <a:pt x="7967" y="456344"/>
                  </a:lnTo>
                  <a:lnTo>
                    <a:pt x="17679" y="411282"/>
                  </a:lnTo>
                  <a:lnTo>
                    <a:pt x="30989" y="367671"/>
                  </a:lnTo>
                  <a:lnTo>
                    <a:pt x="47733" y="325677"/>
                  </a:lnTo>
                  <a:lnTo>
                    <a:pt x="67745" y="285465"/>
                  </a:lnTo>
                  <a:lnTo>
                    <a:pt x="90859" y="247199"/>
                  </a:lnTo>
                  <a:lnTo>
                    <a:pt x="116912" y="211047"/>
                  </a:lnTo>
                  <a:lnTo>
                    <a:pt x="145738" y="177171"/>
                  </a:lnTo>
                  <a:lnTo>
                    <a:pt x="177171" y="145738"/>
                  </a:lnTo>
                  <a:lnTo>
                    <a:pt x="211047" y="116912"/>
                  </a:lnTo>
                  <a:lnTo>
                    <a:pt x="247199" y="90859"/>
                  </a:lnTo>
                  <a:lnTo>
                    <a:pt x="285465" y="67745"/>
                  </a:lnTo>
                  <a:lnTo>
                    <a:pt x="325677" y="47733"/>
                  </a:lnTo>
                  <a:lnTo>
                    <a:pt x="367671" y="30989"/>
                  </a:lnTo>
                  <a:lnTo>
                    <a:pt x="411282" y="17679"/>
                  </a:lnTo>
                  <a:lnTo>
                    <a:pt x="456344" y="7967"/>
                  </a:lnTo>
                  <a:lnTo>
                    <a:pt x="502693" y="2019"/>
                  </a:lnTo>
                  <a:lnTo>
                    <a:pt x="550164" y="0"/>
                  </a:lnTo>
                  <a:lnTo>
                    <a:pt x="597634" y="2019"/>
                  </a:lnTo>
                  <a:lnTo>
                    <a:pt x="643983" y="7967"/>
                  </a:lnTo>
                  <a:lnTo>
                    <a:pt x="689045" y="17679"/>
                  </a:lnTo>
                  <a:lnTo>
                    <a:pt x="732656" y="30989"/>
                  </a:lnTo>
                  <a:lnTo>
                    <a:pt x="774650" y="47733"/>
                  </a:lnTo>
                  <a:lnTo>
                    <a:pt x="814862" y="67745"/>
                  </a:lnTo>
                  <a:lnTo>
                    <a:pt x="853128" y="90859"/>
                  </a:lnTo>
                  <a:lnTo>
                    <a:pt x="889280" y="116912"/>
                  </a:lnTo>
                  <a:lnTo>
                    <a:pt x="923156" y="145738"/>
                  </a:lnTo>
                  <a:lnTo>
                    <a:pt x="954589" y="177171"/>
                  </a:lnTo>
                  <a:lnTo>
                    <a:pt x="983415" y="211047"/>
                  </a:lnTo>
                  <a:lnTo>
                    <a:pt x="1009468" y="247199"/>
                  </a:lnTo>
                  <a:lnTo>
                    <a:pt x="1032582" y="285465"/>
                  </a:lnTo>
                  <a:lnTo>
                    <a:pt x="1052594" y="325677"/>
                  </a:lnTo>
                  <a:lnTo>
                    <a:pt x="1069338" y="367671"/>
                  </a:lnTo>
                  <a:lnTo>
                    <a:pt x="1082648" y="411282"/>
                  </a:lnTo>
                  <a:lnTo>
                    <a:pt x="1092360" y="456344"/>
                  </a:lnTo>
                  <a:lnTo>
                    <a:pt x="1098308" y="502693"/>
                  </a:lnTo>
                  <a:lnTo>
                    <a:pt x="1100328" y="550163"/>
                  </a:lnTo>
                  <a:lnTo>
                    <a:pt x="1098308" y="597634"/>
                  </a:lnTo>
                  <a:lnTo>
                    <a:pt x="1092360" y="643983"/>
                  </a:lnTo>
                  <a:lnTo>
                    <a:pt x="1082648" y="689045"/>
                  </a:lnTo>
                  <a:lnTo>
                    <a:pt x="1069338" y="732656"/>
                  </a:lnTo>
                  <a:lnTo>
                    <a:pt x="1052594" y="774650"/>
                  </a:lnTo>
                  <a:lnTo>
                    <a:pt x="1032582" y="814862"/>
                  </a:lnTo>
                  <a:lnTo>
                    <a:pt x="1009468" y="853128"/>
                  </a:lnTo>
                  <a:lnTo>
                    <a:pt x="983415" y="889280"/>
                  </a:lnTo>
                  <a:lnTo>
                    <a:pt x="954589" y="923156"/>
                  </a:lnTo>
                  <a:lnTo>
                    <a:pt x="923156" y="954589"/>
                  </a:lnTo>
                  <a:lnTo>
                    <a:pt x="889280" y="983415"/>
                  </a:lnTo>
                  <a:lnTo>
                    <a:pt x="853128" y="1009468"/>
                  </a:lnTo>
                  <a:lnTo>
                    <a:pt x="814862" y="1032582"/>
                  </a:lnTo>
                  <a:lnTo>
                    <a:pt x="774650" y="1052594"/>
                  </a:lnTo>
                  <a:lnTo>
                    <a:pt x="732656" y="1069338"/>
                  </a:lnTo>
                  <a:lnTo>
                    <a:pt x="689045" y="1082648"/>
                  </a:lnTo>
                  <a:lnTo>
                    <a:pt x="643983" y="1092360"/>
                  </a:lnTo>
                  <a:lnTo>
                    <a:pt x="597634" y="1098308"/>
                  </a:lnTo>
                  <a:lnTo>
                    <a:pt x="550164" y="1100327"/>
                  </a:lnTo>
                  <a:lnTo>
                    <a:pt x="502693" y="1098308"/>
                  </a:lnTo>
                  <a:lnTo>
                    <a:pt x="456344" y="1092360"/>
                  </a:lnTo>
                  <a:lnTo>
                    <a:pt x="411282" y="1082648"/>
                  </a:lnTo>
                  <a:lnTo>
                    <a:pt x="367671" y="1069338"/>
                  </a:lnTo>
                  <a:lnTo>
                    <a:pt x="325677" y="1052594"/>
                  </a:lnTo>
                  <a:lnTo>
                    <a:pt x="285465" y="1032582"/>
                  </a:lnTo>
                  <a:lnTo>
                    <a:pt x="247199" y="1009468"/>
                  </a:lnTo>
                  <a:lnTo>
                    <a:pt x="211047" y="983415"/>
                  </a:lnTo>
                  <a:lnTo>
                    <a:pt x="177171" y="954589"/>
                  </a:lnTo>
                  <a:lnTo>
                    <a:pt x="145738" y="923156"/>
                  </a:lnTo>
                  <a:lnTo>
                    <a:pt x="116912" y="889280"/>
                  </a:lnTo>
                  <a:lnTo>
                    <a:pt x="90859" y="853128"/>
                  </a:lnTo>
                  <a:lnTo>
                    <a:pt x="67745" y="814862"/>
                  </a:lnTo>
                  <a:lnTo>
                    <a:pt x="47733" y="774650"/>
                  </a:lnTo>
                  <a:lnTo>
                    <a:pt x="30989" y="732656"/>
                  </a:lnTo>
                  <a:lnTo>
                    <a:pt x="17679" y="689045"/>
                  </a:lnTo>
                  <a:lnTo>
                    <a:pt x="7967" y="643983"/>
                  </a:lnTo>
                  <a:lnTo>
                    <a:pt x="2019" y="597634"/>
                  </a:lnTo>
                  <a:lnTo>
                    <a:pt x="0" y="550163"/>
                  </a:lnTo>
                  <a:close/>
                </a:path>
              </a:pathLst>
            </a:custGeom>
            <a:ln w="19050">
              <a:solidFill>
                <a:srgbClr val="ECF5E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59457" y="2401061"/>
              <a:ext cx="9153525" cy="1675130"/>
            </a:xfrm>
            <a:custGeom>
              <a:avLst/>
              <a:gdLst/>
              <a:ahLst/>
              <a:cxnLst/>
              <a:rect l="l" t="t" r="r" b="b"/>
              <a:pathLst>
                <a:path w="9153525" h="1675129">
                  <a:moveTo>
                    <a:pt x="0" y="0"/>
                  </a:moveTo>
                  <a:lnTo>
                    <a:pt x="9153144" y="0"/>
                  </a:lnTo>
                  <a:lnTo>
                    <a:pt x="9153144" y="1674876"/>
                  </a:lnTo>
                  <a:lnTo>
                    <a:pt x="0" y="167487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08353" y="2736341"/>
              <a:ext cx="1100455" cy="1102360"/>
            </a:xfrm>
            <a:custGeom>
              <a:avLst/>
              <a:gdLst/>
              <a:ahLst/>
              <a:cxnLst/>
              <a:rect l="l" t="t" r="r" b="b"/>
              <a:pathLst>
                <a:path w="1100455" h="1102360">
                  <a:moveTo>
                    <a:pt x="550164" y="0"/>
                  </a:moveTo>
                  <a:lnTo>
                    <a:pt x="502693" y="2022"/>
                  </a:lnTo>
                  <a:lnTo>
                    <a:pt x="456344" y="7978"/>
                  </a:lnTo>
                  <a:lnTo>
                    <a:pt x="411282" y="17704"/>
                  </a:lnTo>
                  <a:lnTo>
                    <a:pt x="367671" y="31032"/>
                  </a:lnTo>
                  <a:lnTo>
                    <a:pt x="325677" y="47799"/>
                  </a:lnTo>
                  <a:lnTo>
                    <a:pt x="285465" y="67839"/>
                  </a:lnTo>
                  <a:lnTo>
                    <a:pt x="247199" y="90986"/>
                  </a:lnTo>
                  <a:lnTo>
                    <a:pt x="211047" y="117075"/>
                  </a:lnTo>
                  <a:lnTo>
                    <a:pt x="177171" y="145940"/>
                  </a:lnTo>
                  <a:lnTo>
                    <a:pt x="145738" y="177417"/>
                  </a:lnTo>
                  <a:lnTo>
                    <a:pt x="116912" y="211340"/>
                  </a:lnTo>
                  <a:lnTo>
                    <a:pt x="90859" y="247543"/>
                  </a:lnTo>
                  <a:lnTo>
                    <a:pt x="67745" y="285861"/>
                  </a:lnTo>
                  <a:lnTo>
                    <a:pt x="47733" y="326129"/>
                  </a:lnTo>
                  <a:lnTo>
                    <a:pt x="30989" y="368181"/>
                  </a:lnTo>
                  <a:lnTo>
                    <a:pt x="17679" y="411852"/>
                  </a:lnTo>
                  <a:lnTo>
                    <a:pt x="7967" y="456977"/>
                  </a:lnTo>
                  <a:lnTo>
                    <a:pt x="2019" y="503390"/>
                  </a:lnTo>
                  <a:lnTo>
                    <a:pt x="0" y="550926"/>
                  </a:lnTo>
                  <a:lnTo>
                    <a:pt x="2019" y="598461"/>
                  </a:lnTo>
                  <a:lnTo>
                    <a:pt x="7967" y="644874"/>
                  </a:lnTo>
                  <a:lnTo>
                    <a:pt x="17679" y="689999"/>
                  </a:lnTo>
                  <a:lnTo>
                    <a:pt x="30989" y="733670"/>
                  </a:lnTo>
                  <a:lnTo>
                    <a:pt x="47733" y="775722"/>
                  </a:lnTo>
                  <a:lnTo>
                    <a:pt x="67745" y="815990"/>
                  </a:lnTo>
                  <a:lnTo>
                    <a:pt x="90859" y="854308"/>
                  </a:lnTo>
                  <a:lnTo>
                    <a:pt x="116912" y="890511"/>
                  </a:lnTo>
                  <a:lnTo>
                    <a:pt x="145738" y="924434"/>
                  </a:lnTo>
                  <a:lnTo>
                    <a:pt x="177171" y="955911"/>
                  </a:lnTo>
                  <a:lnTo>
                    <a:pt x="211047" y="984776"/>
                  </a:lnTo>
                  <a:lnTo>
                    <a:pt x="247199" y="1010865"/>
                  </a:lnTo>
                  <a:lnTo>
                    <a:pt x="285465" y="1034012"/>
                  </a:lnTo>
                  <a:lnTo>
                    <a:pt x="325677" y="1054052"/>
                  </a:lnTo>
                  <a:lnTo>
                    <a:pt x="367671" y="1070819"/>
                  </a:lnTo>
                  <a:lnTo>
                    <a:pt x="411282" y="1084147"/>
                  </a:lnTo>
                  <a:lnTo>
                    <a:pt x="456344" y="1093873"/>
                  </a:lnTo>
                  <a:lnTo>
                    <a:pt x="502693" y="1099829"/>
                  </a:lnTo>
                  <a:lnTo>
                    <a:pt x="550164" y="1101852"/>
                  </a:lnTo>
                  <a:lnTo>
                    <a:pt x="597634" y="1099829"/>
                  </a:lnTo>
                  <a:lnTo>
                    <a:pt x="643983" y="1093873"/>
                  </a:lnTo>
                  <a:lnTo>
                    <a:pt x="689045" y="1084147"/>
                  </a:lnTo>
                  <a:lnTo>
                    <a:pt x="732656" y="1070819"/>
                  </a:lnTo>
                  <a:lnTo>
                    <a:pt x="774650" y="1054052"/>
                  </a:lnTo>
                  <a:lnTo>
                    <a:pt x="814862" y="1034012"/>
                  </a:lnTo>
                  <a:lnTo>
                    <a:pt x="853128" y="1010865"/>
                  </a:lnTo>
                  <a:lnTo>
                    <a:pt x="889280" y="984776"/>
                  </a:lnTo>
                  <a:lnTo>
                    <a:pt x="923156" y="955911"/>
                  </a:lnTo>
                  <a:lnTo>
                    <a:pt x="954589" y="924434"/>
                  </a:lnTo>
                  <a:lnTo>
                    <a:pt x="983415" y="890511"/>
                  </a:lnTo>
                  <a:lnTo>
                    <a:pt x="1009468" y="854308"/>
                  </a:lnTo>
                  <a:lnTo>
                    <a:pt x="1032582" y="815990"/>
                  </a:lnTo>
                  <a:lnTo>
                    <a:pt x="1052594" y="775722"/>
                  </a:lnTo>
                  <a:lnTo>
                    <a:pt x="1069338" y="733670"/>
                  </a:lnTo>
                  <a:lnTo>
                    <a:pt x="1082648" y="689999"/>
                  </a:lnTo>
                  <a:lnTo>
                    <a:pt x="1092360" y="644874"/>
                  </a:lnTo>
                  <a:lnTo>
                    <a:pt x="1098308" y="598461"/>
                  </a:lnTo>
                  <a:lnTo>
                    <a:pt x="1100328" y="550926"/>
                  </a:lnTo>
                  <a:lnTo>
                    <a:pt x="1098308" y="503390"/>
                  </a:lnTo>
                  <a:lnTo>
                    <a:pt x="1092360" y="456977"/>
                  </a:lnTo>
                  <a:lnTo>
                    <a:pt x="1082648" y="411852"/>
                  </a:lnTo>
                  <a:lnTo>
                    <a:pt x="1069338" y="368181"/>
                  </a:lnTo>
                  <a:lnTo>
                    <a:pt x="1052594" y="326129"/>
                  </a:lnTo>
                  <a:lnTo>
                    <a:pt x="1032582" y="285861"/>
                  </a:lnTo>
                  <a:lnTo>
                    <a:pt x="1009468" y="247543"/>
                  </a:lnTo>
                  <a:lnTo>
                    <a:pt x="983415" y="211340"/>
                  </a:lnTo>
                  <a:lnTo>
                    <a:pt x="954589" y="177417"/>
                  </a:lnTo>
                  <a:lnTo>
                    <a:pt x="923156" y="145940"/>
                  </a:lnTo>
                  <a:lnTo>
                    <a:pt x="889280" y="117075"/>
                  </a:lnTo>
                  <a:lnTo>
                    <a:pt x="853128" y="90986"/>
                  </a:lnTo>
                  <a:lnTo>
                    <a:pt x="814862" y="67839"/>
                  </a:lnTo>
                  <a:lnTo>
                    <a:pt x="774650" y="47799"/>
                  </a:lnTo>
                  <a:lnTo>
                    <a:pt x="732656" y="31032"/>
                  </a:lnTo>
                  <a:lnTo>
                    <a:pt x="689045" y="17704"/>
                  </a:lnTo>
                  <a:lnTo>
                    <a:pt x="643983" y="7978"/>
                  </a:lnTo>
                  <a:lnTo>
                    <a:pt x="597634" y="2022"/>
                  </a:lnTo>
                  <a:lnTo>
                    <a:pt x="550164" y="0"/>
                  </a:lnTo>
                  <a:close/>
                </a:path>
              </a:pathLst>
            </a:custGeom>
            <a:solidFill>
              <a:srgbClr val="74B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08353" y="2736341"/>
              <a:ext cx="1100455" cy="1102360"/>
            </a:xfrm>
            <a:custGeom>
              <a:avLst/>
              <a:gdLst/>
              <a:ahLst/>
              <a:cxnLst/>
              <a:rect l="l" t="t" r="r" b="b"/>
              <a:pathLst>
                <a:path w="1100455" h="1102360">
                  <a:moveTo>
                    <a:pt x="0" y="550926"/>
                  </a:moveTo>
                  <a:lnTo>
                    <a:pt x="2019" y="503390"/>
                  </a:lnTo>
                  <a:lnTo>
                    <a:pt x="7967" y="456977"/>
                  </a:lnTo>
                  <a:lnTo>
                    <a:pt x="17679" y="411852"/>
                  </a:lnTo>
                  <a:lnTo>
                    <a:pt x="30989" y="368181"/>
                  </a:lnTo>
                  <a:lnTo>
                    <a:pt x="47733" y="326129"/>
                  </a:lnTo>
                  <a:lnTo>
                    <a:pt x="67745" y="285861"/>
                  </a:lnTo>
                  <a:lnTo>
                    <a:pt x="90859" y="247543"/>
                  </a:lnTo>
                  <a:lnTo>
                    <a:pt x="116912" y="211340"/>
                  </a:lnTo>
                  <a:lnTo>
                    <a:pt x="145738" y="177417"/>
                  </a:lnTo>
                  <a:lnTo>
                    <a:pt x="177171" y="145940"/>
                  </a:lnTo>
                  <a:lnTo>
                    <a:pt x="211047" y="117075"/>
                  </a:lnTo>
                  <a:lnTo>
                    <a:pt x="247199" y="90986"/>
                  </a:lnTo>
                  <a:lnTo>
                    <a:pt x="285465" y="67839"/>
                  </a:lnTo>
                  <a:lnTo>
                    <a:pt x="325677" y="47799"/>
                  </a:lnTo>
                  <a:lnTo>
                    <a:pt x="367671" y="31032"/>
                  </a:lnTo>
                  <a:lnTo>
                    <a:pt x="411282" y="17704"/>
                  </a:lnTo>
                  <a:lnTo>
                    <a:pt x="456344" y="7978"/>
                  </a:lnTo>
                  <a:lnTo>
                    <a:pt x="502693" y="2022"/>
                  </a:lnTo>
                  <a:lnTo>
                    <a:pt x="550164" y="0"/>
                  </a:lnTo>
                  <a:lnTo>
                    <a:pt x="597634" y="2022"/>
                  </a:lnTo>
                  <a:lnTo>
                    <a:pt x="643983" y="7978"/>
                  </a:lnTo>
                  <a:lnTo>
                    <a:pt x="689045" y="17704"/>
                  </a:lnTo>
                  <a:lnTo>
                    <a:pt x="732656" y="31032"/>
                  </a:lnTo>
                  <a:lnTo>
                    <a:pt x="774650" y="47799"/>
                  </a:lnTo>
                  <a:lnTo>
                    <a:pt x="814862" y="67839"/>
                  </a:lnTo>
                  <a:lnTo>
                    <a:pt x="853128" y="90986"/>
                  </a:lnTo>
                  <a:lnTo>
                    <a:pt x="889280" y="117075"/>
                  </a:lnTo>
                  <a:lnTo>
                    <a:pt x="923156" y="145940"/>
                  </a:lnTo>
                  <a:lnTo>
                    <a:pt x="954589" y="177417"/>
                  </a:lnTo>
                  <a:lnTo>
                    <a:pt x="983415" y="211340"/>
                  </a:lnTo>
                  <a:lnTo>
                    <a:pt x="1009468" y="247543"/>
                  </a:lnTo>
                  <a:lnTo>
                    <a:pt x="1032582" y="285861"/>
                  </a:lnTo>
                  <a:lnTo>
                    <a:pt x="1052594" y="326129"/>
                  </a:lnTo>
                  <a:lnTo>
                    <a:pt x="1069338" y="368181"/>
                  </a:lnTo>
                  <a:lnTo>
                    <a:pt x="1082648" y="411852"/>
                  </a:lnTo>
                  <a:lnTo>
                    <a:pt x="1092360" y="456977"/>
                  </a:lnTo>
                  <a:lnTo>
                    <a:pt x="1098308" y="503390"/>
                  </a:lnTo>
                  <a:lnTo>
                    <a:pt x="1100328" y="550926"/>
                  </a:lnTo>
                  <a:lnTo>
                    <a:pt x="1098308" y="598461"/>
                  </a:lnTo>
                  <a:lnTo>
                    <a:pt x="1092360" y="644874"/>
                  </a:lnTo>
                  <a:lnTo>
                    <a:pt x="1082648" y="689999"/>
                  </a:lnTo>
                  <a:lnTo>
                    <a:pt x="1069338" y="733670"/>
                  </a:lnTo>
                  <a:lnTo>
                    <a:pt x="1052594" y="775722"/>
                  </a:lnTo>
                  <a:lnTo>
                    <a:pt x="1032582" y="815990"/>
                  </a:lnTo>
                  <a:lnTo>
                    <a:pt x="1009468" y="854308"/>
                  </a:lnTo>
                  <a:lnTo>
                    <a:pt x="983415" y="890511"/>
                  </a:lnTo>
                  <a:lnTo>
                    <a:pt x="954589" y="924434"/>
                  </a:lnTo>
                  <a:lnTo>
                    <a:pt x="923156" y="955911"/>
                  </a:lnTo>
                  <a:lnTo>
                    <a:pt x="889280" y="984776"/>
                  </a:lnTo>
                  <a:lnTo>
                    <a:pt x="853128" y="1010865"/>
                  </a:lnTo>
                  <a:lnTo>
                    <a:pt x="814862" y="1034012"/>
                  </a:lnTo>
                  <a:lnTo>
                    <a:pt x="774650" y="1054052"/>
                  </a:lnTo>
                  <a:lnTo>
                    <a:pt x="732656" y="1070819"/>
                  </a:lnTo>
                  <a:lnTo>
                    <a:pt x="689045" y="1084147"/>
                  </a:lnTo>
                  <a:lnTo>
                    <a:pt x="643983" y="1093873"/>
                  </a:lnTo>
                  <a:lnTo>
                    <a:pt x="597634" y="1099829"/>
                  </a:lnTo>
                  <a:lnTo>
                    <a:pt x="550164" y="1101852"/>
                  </a:lnTo>
                  <a:lnTo>
                    <a:pt x="502693" y="1099829"/>
                  </a:lnTo>
                  <a:lnTo>
                    <a:pt x="456344" y="1093873"/>
                  </a:lnTo>
                  <a:lnTo>
                    <a:pt x="411282" y="1084147"/>
                  </a:lnTo>
                  <a:lnTo>
                    <a:pt x="367671" y="1070819"/>
                  </a:lnTo>
                  <a:lnTo>
                    <a:pt x="325677" y="1054052"/>
                  </a:lnTo>
                  <a:lnTo>
                    <a:pt x="285465" y="1034012"/>
                  </a:lnTo>
                  <a:lnTo>
                    <a:pt x="247199" y="1010865"/>
                  </a:lnTo>
                  <a:lnTo>
                    <a:pt x="211047" y="984776"/>
                  </a:lnTo>
                  <a:lnTo>
                    <a:pt x="177171" y="955911"/>
                  </a:lnTo>
                  <a:lnTo>
                    <a:pt x="145738" y="924434"/>
                  </a:lnTo>
                  <a:lnTo>
                    <a:pt x="116912" y="890511"/>
                  </a:lnTo>
                  <a:lnTo>
                    <a:pt x="90859" y="854308"/>
                  </a:lnTo>
                  <a:lnTo>
                    <a:pt x="67745" y="815990"/>
                  </a:lnTo>
                  <a:lnTo>
                    <a:pt x="47733" y="775722"/>
                  </a:lnTo>
                  <a:lnTo>
                    <a:pt x="30989" y="733670"/>
                  </a:lnTo>
                  <a:lnTo>
                    <a:pt x="17679" y="689999"/>
                  </a:lnTo>
                  <a:lnTo>
                    <a:pt x="7967" y="644874"/>
                  </a:lnTo>
                  <a:lnTo>
                    <a:pt x="2019" y="598461"/>
                  </a:lnTo>
                  <a:lnTo>
                    <a:pt x="0" y="550926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759457" y="4240529"/>
              <a:ext cx="9153525" cy="1308100"/>
            </a:xfrm>
            <a:custGeom>
              <a:avLst/>
              <a:gdLst/>
              <a:ahLst/>
              <a:cxnLst/>
              <a:rect l="l" t="t" r="r" b="b"/>
              <a:pathLst>
                <a:path w="9153525" h="1308100">
                  <a:moveTo>
                    <a:pt x="0" y="0"/>
                  </a:moveTo>
                  <a:lnTo>
                    <a:pt x="9153144" y="0"/>
                  </a:lnTo>
                  <a:lnTo>
                    <a:pt x="9153144" y="1307592"/>
                  </a:lnTo>
                  <a:lnTo>
                    <a:pt x="0" y="130759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58061" y="4333494"/>
              <a:ext cx="1102360" cy="1102360"/>
            </a:xfrm>
            <a:custGeom>
              <a:avLst/>
              <a:gdLst/>
              <a:ahLst/>
              <a:cxnLst/>
              <a:rect l="l" t="t" r="r" b="b"/>
              <a:pathLst>
                <a:path w="1102360" h="1102360">
                  <a:moveTo>
                    <a:pt x="550926" y="0"/>
                  </a:moveTo>
                  <a:lnTo>
                    <a:pt x="503390" y="2022"/>
                  </a:lnTo>
                  <a:lnTo>
                    <a:pt x="456977" y="7978"/>
                  </a:lnTo>
                  <a:lnTo>
                    <a:pt x="411852" y="17704"/>
                  </a:lnTo>
                  <a:lnTo>
                    <a:pt x="368181" y="31032"/>
                  </a:lnTo>
                  <a:lnTo>
                    <a:pt x="326129" y="47799"/>
                  </a:lnTo>
                  <a:lnTo>
                    <a:pt x="285861" y="67839"/>
                  </a:lnTo>
                  <a:lnTo>
                    <a:pt x="247543" y="90986"/>
                  </a:lnTo>
                  <a:lnTo>
                    <a:pt x="211340" y="117075"/>
                  </a:lnTo>
                  <a:lnTo>
                    <a:pt x="177417" y="145940"/>
                  </a:lnTo>
                  <a:lnTo>
                    <a:pt x="145940" y="177417"/>
                  </a:lnTo>
                  <a:lnTo>
                    <a:pt x="117075" y="211340"/>
                  </a:lnTo>
                  <a:lnTo>
                    <a:pt x="90986" y="247543"/>
                  </a:lnTo>
                  <a:lnTo>
                    <a:pt x="67839" y="285861"/>
                  </a:lnTo>
                  <a:lnTo>
                    <a:pt x="47799" y="326129"/>
                  </a:lnTo>
                  <a:lnTo>
                    <a:pt x="31032" y="368181"/>
                  </a:lnTo>
                  <a:lnTo>
                    <a:pt x="17704" y="411852"/>
                  </a:lnTo>
                  <a:lnTo>
                    <a:pt x="7978" y="456977"/>
                  </a:lnTo>
                  <a:lnTo>
                    <a:pt x="2022" y="503390"/>
                  </a:lnTo>
                  <a:lnTo>
                    <a:pt x="0" y="550925"/>
                  </a:lnTo>
                  <a:lnTo>
                    <a:pt x="2022" y="598461"/>
                  </a:lnTo>
                  <a:lnTo>
                    <a:pt x="7978" y="644874"/>
                  </a:lnTo>
                  <a:lnTo>
                    <a:pt x="17704" y="689999"/>
                  </a:lnTo>
                  <a:lnTo>
                    <a:pt x="31032" y="733670"/>
                  </a:lnTo>
                  <a:lnTo>
                    <a:pt x="47799" y="775722"/>
                  </a:lnTo>
                  <a:lnTo>
                    <a:pt x="67839" y="815990"/>
                  </a:lnTo>
                  <a:lnTo>
                    <a:pt x="90986" y="854308"/>
                  </a:lnTo>
                  <a:lnTo>
                    <a:pt x="117075" y="890511"/>
                  </a:lnTo>
                  <a:lnTo>
                    <a:pt x="145940" y="924434"/>
                  </a:lnTo>
                  <a:lnTo>
                    <a:pt x="177417" y="955911"/>
                  </a:lnTo>
                  <a:lnTo>
                    <a:pt x="211340" y="984776"/>
                  </a:lnTo>
                  <a:lnTo>
                    <a:pt x="247543" y="1010865"/>
                  </a:lnTo>
                  <a:lnTo>
                    <a:pt x="285861" y="1034012"/>
                  </a:lnTo>
                  <a:lnTo>
                    <a:pt x="326129" y="1054052"/>
                  </a:lnTo>
                  <a:lnTo>
                    <a:pt x="368181" y="1070819"/>
                  </a:lnTo>
                  <a:lnTo>
                    <a:pt x="411852" y="1084147"/>
                  </a:lnTo>
                  <a:lnTo>
                    <a:pt x="456977" y="1093873"/>
                  </a:lnTo>
                  <a:lnTo>
                    <a:pt x="503390" y="1099829"/>
                  </a:lnTo>
                  <a:lnTo>
                    <a:pt x="550926" y="1101851"/>
                  </a:lnTo>
                  <a:lnTo>
                    <a:pt x="598461" y="1099829"/>
                  </a:lnTo>
                  <a:lnTo>
                    <a:pt x="644874" y="1093873"/>
                  </a:lnTo>
                  <a:lnTo>
                    <a:pt x="689999" y="1084147"/>
                  </a:lnTo>
                  <a:lnTo>
                    <a:pt x="733670" y="1070819"/>
                  </a:lnTo>
                  <a:lnTo>
                    <a:pt x="775722" y="1054052"/>
                  </a:lnTo>
                  <a:lnTo>
                    <a:pt x="815990" y="1034012"/>
                  </a:lnTo>
                  <a:lnTo>
                    <a:pt x="854308" y="1010865"/>
                  </a:lnTo>
                  <a:lnTo>
                    <a:pt x="890511" y="984776"/>
                  </a:lnTo>
                  <a:lnTo>
                    <a:pt x="924434" y="955911"/>
                  </a:lnTo>
                  <a:lnTo>
                    <a:pt x="955911" y="924434"/>
                  </a:lnTo>
                  <a:lnTo>
                    <a:pt x="984776" y="890511"/>
                  </a:lnTo>
                  <a:lnTo>
                    <a:pt x="1010865" y="854308"/>
                  </a:lnTo>
                  <a:lnTo>
                    <a:pt x="1034012" y="815990"/>
                  </a:lnTo>
                  <a:lnTo>
                    <a:pt x="1054052" y="775722"/>
                  </a:lnTo>
                  <a:lnTo>
                    <a:pt x="1070819" y="733670"/>
                  </a:lnTo>
                  <a:lnTo>
                    <a:pt x="1084147" y="689999"/>
                  </a:lnTo>
                  <a:lnTo>
                    <a:pt x="1093873" y="644874"/>
                  </a:lnTo>
                  <a:lnTo>
                    <a:pt x="1099829" y="598461"/>
                  </a:lnTo>
                  <a:lnTo>
                    <a:pt x="1101852" y="550925"/>
                  </a:lnTo>
                  <a:lnTo>
                    <a:pt x="1099829" y="503390"/>
                  </a:lnTo>
                  <a:lnTo>
                    <a:pt x="1093873" y="456977"/>
                  </a:lnTo>
                  <a:lnTo>
                    <a:pt x="1084147" y="411852"/>
                  </a:lnTo>
                  <a:lnTo>
                    <a:pt x="1070819" y="368181"/>
                  </a:lnTo>
                  <a:lnTo>
                    <a:pt x="1054052" y="326129"/>
                  </a:lnTo>
                  <a:lnTo>
                    <a:pt x="1034012" y="285861"/>
                  </a:lnTo>
                  <a:lnTo>
                    <a:pt x="1010865" y="247543"/>
                  </a:lnTo>
                  <a:lnTo>
                    <a:pt x="984776" y="211340"/>
                  </a:lnTo>
                  <a:lnTo>
                    <a:pt x="955911" y="177417"/>
                  </a:lnTo>
                  <a:lnTo>
                    <a:pt x="924434" y="145940"/>
                  </a:lnTo>
                  <a:lnTo>
                    <a:pt x="890511" y="117075"/>
                  </a:lnTo>
                  <a:lnTo>
                    <a:pt x="854308" y="90986"/>
                  </a:lnTo>
                  <a:lnTo>
                    <a:pt x="815990" y="67839"/>
                  </a:lnTo>
                  <a:lnTo>
                    <a:pt x="775722" y="47799"/>
                  </a:lnTo>
                  <a:lnTo>
                    <a:pt x="733670" y="31032"/>
                  </a:lnTo>
                  <a:lnTo>
                    <a:pt x="689999" y="17704"/>
                  </a:lnTo>
                  <a:lnTo>
                    <a:pt x="644874" y="7978"/>
                  </a:lnTo>
                  <a:lnTo>
                    <a:pt x="598461" y="2022"/>
                  </a:lnTo>
                  <a:lnTo>
                    <a:pt x="550926" y="0"/>
                  </a:lnTo>
                  <a:close/>
                </a:path>
              </a:pathLst>
            </a:custGeom>
            <a:solidFill>
              <a:srgbClr val="C5E0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58061" y="4333494"/>
              <a:ext cx="1102360" cy="1102360"/>
            </a:xfrm>
            <a:custGeom>
              <a:avLst/>
              <a:gdLst/>
              <a:ahLst/>
              <a:cxnLst/>
              <a:rect l="l" t="t" r="r" b="b"/>
              <a:pathLst>
                <a:path w="1102360" h="1102360">
                  <a:moveTo>
                    <a:pt x="0" y="550925"/>
                  </a:moveTo>
                  <a:lnTo>
                    <a:pt x="2022" y="503390"/>
                  </a:lnTo>
                  <a:lnTo>
                    <a:pt x="7978" y="456977"/>
                  </a:lnTo>
                  <a:lnTo>
                    <a:pt x="17704" y="411852"/>
                  </a:lnTo>
                  <a:lnTo>
                    <a:pt x="31032" y="368181"/>
                  </a:lnTo>
                  <a:lnTo>
                    <a:pt x="47799" y="326129"/>
                  </a:lnTo>
                  <a:lnTo>
                    <a:pt x="67839" y="285861"/>
                  </a:lnTo>
                  <a:lnTo>
                    <a:pt x="90986" y="247543"/>
                  </a:lnTo>
                  <a:lnTo>
                    <a:pt x="117075" y="211340"/>
                  </a:lnTo>
                  <a:lnTo>
                    <a:pt x="145940" y="177417"/>
                  </a:lnTo>
                  <a:lnTo>
                    <a:pt x="177417" y="145940"/>
                  </a:lnTo>
                  <a:lnTo>
                    <a:pt x="211340" y="117075"/>
                  </a:lnTo>
                  <a:lnTo>
                    <a:pt x="247543" y="90986"/>
                  </a:lnTo>
                  <a:lnTo>
                    <a:pt x="285861" y="67839"/>
                  </a:lnTo>
                  <a:lnTo>
                    <a:pt x="326129" y="47799"/>
                  </a:lnTo>
                  <a:lnTo>
                    <a:pt x="368181" y="31032"/>
                  </a:lnTo>
                  <a:lnTo>
                    <a:pt x="411852" y="17704"/>
                  </a:lnTo>
                  <a:lnTo>
                    <a:pt x="456977" y="7978"/>
                  </a:lnTo>
                  <a:lnTo>
                    <a:pt x="503390" y="2022"/>
                  </a:lnTo>
                  <a:lnTo>
                    <a:pt x="550926" y="0"/>
                  </a:lnTo>
                  <a:lnTo>
                    <a:pt x="598461" y="2022"/>
                  </a:lnTo>
                  <a:lnTo>
                    <a:pt x="644874" y="7978"/>
                  </a:lnTo>
                  <a:lnTo>
                    <a:pt x="689999" y="17704"/>
                  </a:lnTo>
                  <a:lnTo>
                    <a:pt x="733670" y="31032"/>
                  </a:lnTo>
                  <a:lnTo>
                    <a:pt x="775722" y="47799"/>
                  </a:lnTo>
                  <a:lnTo>
                    <a:pt x="815990" y="67839"/>
                  </a:lnTo>
                  <a:lnTo>
                    <a:pt x="854308" y="90986"/>
                  </a:lnTo>
                  <a:lnTo>
                    <a:pt x="890511" y="117075"/>
                  </a:lnTo>
                  <a:lnTo>
                    <a:pt x="924434" y="145940"/>
                  </a:lnTo>
                  <a:lnTo>
                    <a:pt x="955911" y="177417"/>
                  </a:lnTo>
                  <a:lnTo>
                    <a:pt x="984776" y="211340"/>
                  </a:lnTo>
                  <a:lnTo>
                    <a:pt x="1010865" y="247543"/>
                  </a:lnTo>
                  <a:lnTo>
                    <a:pt x="1034012" y="285861"/>
                  </a:lnTo>
                  <a:lnTo>
                    <a:pt x="1054052" y="326129"/>
                  </a:lnTo>
                  <a:lnTo>
                    <a:pt x="1070819" y="368181"/>
                  </a:lnTo>
                  <a:lnTo>
                    <a:pt x="1084147" y="411852"/>
                  </a:lnTo>
                  <a:lnTo>
                    <a:pt x="1093873" y="456977"/>
                  </a:lnTo>
                  <a:lnTo>
                    <a:pt x="1099829" y="503390"/>
                  </a:lnTo>
                  <a:lnTo>
                    <a:pt x="1101852" y="550925"/>
                  </a:lnTo>
                  <a:lnTo>
                    <a:pt x="1099829" y="598461"/>
                  </a:lnTo>
                  <a:lnTo>
                    <a:pt x="1093873" y="644874"/>
                  </a:lnTo>
                  <a:lnTo>
                    <a:pt x="1084147" y="689999"/>
                  </a:lnTo>
                  <a:lnTo>
                    <a:pt x="1070819" y="733670"/>
                  </a:lnTo>
                  <a:lnTo>
                    <a:pt x="1054052" y="775722"/>
                  </a:lnTo>
                  <a:lnTo>
                    <a:pt x="1034012" y="815990"/>
                  </a:lnTo>
                  <a:lnTo>
                    <a:pt x="1010865" y="854308"/>
                  </a:lnTo>
                  <a:lnTo>
                    <a:pt x="984776" y="890511"/>
                  </a:lnTo>
                  <a:lnTo>
                    <a:pt x="955911" y="924434"/>
                  </a:lnTo>
                  <a:lnTo>
                    <a:pt x="924434" y="955911"/>
                  </a:lnTo>
                  <a:lnTo>
                    <a:pt x="890511" y="984776"/>
                  </a:lnTo>
                  <a:lnTo>
                    <a:pt x="854308" y="1010865"/>
                  </a:lnTo>
                  <a:lnTo>
                    <a:pt x="815990" y="1034012"/>
                  </a:lnTo>
                  <a:lnTo>
                    <a:pt x="775722" y="1054052"/>
                  </a:lnTo>
                  <a:lnTo>
                    <a:pt x="733670" y="1070819"/>
                  </a:lnTo>
                  <a:lnTo>
                    <a:pt x="689999" y="1084147"/>
                  </a:lnTo>
                  <a:lnTo>
                    <a:pt x="644874" y="1093873"/>
                  </a:lnTo>
                  <a:lnTo>
                    <a:pt x="598461" y="1099829"/>
                  </a:lnTo>
                  <a:lnTo>
                    <a:pt x="550926" y="1101851"/>
                  </a:lnTo>
                  <a:lnTo>
                    <a:pt x="503390" y="1099829"/>
                  </a:lnTo>
                  <a:lnTo>
                    <a:pt x="456977" y="1093873"/>
                  </a:lnTo>
                  <a:lnTo>
                    <a:pt x="411852" y="1084147"/>
                  </a:lnTo>
                  <a:lnTo>
                    <a:pt x="368181" y="1070819"/>
                  </a:lnTo>
                  <a:lnTo>
                    <a:pt x="326129" y="1054052"/>
                  </a:lnTo>
                  <a:lnTo>
                    <a:pt x="285861" y="1034012"/>
                  </a:lnTo>
                  <a:lnTo>
                    <a:pt x="247543" y="1010865"/>
                  </a:lnTo>
                  <a:lnTo>
                    <a:pt x="211340" y="984776"/>
                  </a:lnTo>
                  <a:lnTo>
                    <a:pt x="177417" y="955911"/>
                  </a:lnTo>
                  <a:lnTo>
                    <a:pt x="145940" y="924434"/>
                  </a:lnTo>
                  <a:lnTo>
                    <a:pt x="117075" y="890511"/>
                  </a:lnTo>
                  <a:lnTo>
                    <a:pt x="90986" y="854308"/>
                  </a:lnTo>
                  <a:lnTo>
                    <a:pt x="67839" y="815990"/>
                  </a:lnTo>
                  <a:lnTo>
                    <a:pt x="47799" y="775722"/>
                  </a:lnTo>
                  <a:lnTo>
                    <a:pt x="31032" y="733670"/>
                  </a:lnTo>
                  <a:lnTo>
                    <a:pt x="17704" y="689999"/>
                  </a:lnTo>
                  <a:lnTo>
                    <a:pt x="7978" y="644874"/>
                  </a:lnTo>
                  <a:lnTo>
                    <a:pt x="2022" y="598461"/>
                  </a:lnTo>
                  <a:lnTo>
                    <a:pt x="0" y="550925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55013" y="5712714"/>
              <a:ext cx="9656445" cy="821690"/>
            </a:xfrm>
            <a:custGeom>
              <a:avLst/>
              <a:gdLst/>
              <a:ahLst/>
              <a:cxnLst/>
              <a:rect l="l" t="t" r="r" b="b"/>
              <a:pathLst>
                <a:path w="9656445" h="821690">
                  <a:moveTo>
                    <a:pt x="0" y="0"/>
                  </a:moveTo>
                  <a:lnTo>
                    <a:pt x="9656064" y="0"/>
                  </a:lnTo>
                  <a:lnTo>
                    <a:pt x="9656064" y="821436"/>
                  </a:lnTo>
                  <a:lnTo>
                    <a:pt x="0" y="82143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931009" y="1413687"/>
            <a:ext cx="8943975" cy="498475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15240" indent="-635">
              <a:lnSpc>
                <a:spcPts val="2210"/>
              </a:lnSpc>
              <a:spcBef>
                <a:spcPts val="335"/>
              </a:spcBef>
            </a:pP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Помещения</a:t>
            </a:r>
            <a:r>
              <a:rPr sz="2000" b="1" spc="7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b="1" spc="7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голосования</a:t>
            </a:r>
            <a:r>
              <a:rPr sz="2000" b="1" spc="8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преимущественно</a:t>
            </a:r>
            <a:r>
              <a:rPr sz="2000" b="1" spc="7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должны</a:t>
            </a:r>
            <a:r>
              <a:rPr sz="2000" b="1" spc="509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быть</a:t>
            </a:r>
            <a:r>
              <a:rPr sz="2000" b="1" spc="52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расположены </a:t>
            </a:r>
            <a:r>
              <a:rPr sz="2000" b="1" spc="-44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на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первых</a:t>
            </a:r>
            <a:r>
              <a:rPr sz="2000" b="1" spc="-2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этажах</a:t>
            </a:r>
            <a:r>
              <a:rPr sz="2000" b="1" spc="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зданий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Calibri"/>
              <a:cs typeface="Calibri"/>
            </a:endParaRPr>
          </a:p>
          <a:p>
            <a:pPr marL="527050" marR="5080" algn="just">
              <a:lnSpc>
                <a:spcPts val="2210"/>
              </a:lnSpc>
            </a:pP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Для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инвалидов-колясочников, других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лиц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с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нарушением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функций опорно-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двигательного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аппарата</a:t>
            </a:r>
            <a:endParaRPr sz="2000">
              <a:latin typeface="Calibri"/>
              <a:cs typeface="Calibri"/>
            </a:endParaRPr>
          </a:p>
          <a:p>
            <a:pPr marL="527685" marR="5715" indent="-635" algn="just">
              <a:lnSpc>
                <a:spcPts val="2200"/>
              </a:lnSpc>
              <a:spcBef>
                <a:spcPts val="844"/>
              </a:spcBef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помещения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голосования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оборудуются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специальными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столами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или 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кабиной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голосования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большего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размера,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позволяющими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заполнять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бюллетень</a:t>
            </a: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сидя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50">
              <a:latin typeface="Calibri"/>
              <a:cs typeface="Calibri"/>
            </a:endParaRPr>
          </a:p>
          <a:p>
            <a:pPr marL="527050" algn="just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слабовидящих</a:t>
            </a:r>
            <a:r>
              <a:rPr sz="2000" b="1" spc="-3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и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незрячих</a:t>
            </a:r>
            <a:r>
              <a:rPr sz="2000" b="1" spc="-3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избирателей</a:t>
            </a:r>
            <a:endParaRPr sz="2000">
              <a:latin typeface="Calibri"/>
              <a:cs typeface="Calibri"/>
            </a:endParaRPr>
          </a:p>
          <a:p>
            <a:pPr marL="527050" marR="6985" algn="just">
              <a:lnSpc>
                <a:spcPts val="2200"/>
              </a:lnSpc>
              <a:spcBef>
                <a:spcPts val="900"/>
              </a:spcBef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на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участках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предоставляются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увеличительные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 стекла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(лупы),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специальные </a:t>
            </a:r>
            <a:r>
              <a:rPr sz="2000" spc="-44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трафареты</a:t>
            </a:r>
            <a:r>
              <a:rPr sz="2000" spc="-2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spc="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самостоятельного</a:t>
            </a:r>
            <a:r>
              <a:rPr sz="2000" spc="-4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заполнения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бюллетеня</a:t>
            </a:r>
            <a:r>
              <a:rPr sz="2000" spc="-2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spc="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голосования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000">
              <a:latin typeface="Calibri"/>
              <a:cs typeface="Calibri"/>
            </a:endParaRPr>
          </a:p>
          <a:p>
            <a:pPr marL="22225" marR="8890" indent="-635">
              <a:lnSpc>
                <a:spcPts val="2210"/>
              </a:lnSpc>
              <a:spcBef>
                <a:spcPts val="1295"/>
              </a:spcBef>
              <a:tabLst>
                <a:tab pos="1780539" algn="l"/>
                <a:tab pos="3234690" algn="l"/>
                <a:tab pos="4796790" algn="l"/>
                <a:tab pos="5196205" algn="l"/>
                <a:tab pos="5895975" algn="l"/>
                <a:tab pos="7560309" algn="l"/>
                <a:tab pos="7959090" algn="l"/>
              </a:tabLst>
            </a:pP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Ор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г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ни</a:t>
            </a:r>
            <a:r>
              <a:rPr sz="2000" b="1" spc="-20" dirty="0">
                <a:solidFill>
                  <a:srgbClr val="355022"/>
                </a:solidFill>
                <a:latin typeface="Calibri"/>
                <a:cs typeface="Calibri"/>
              </a:rPr>
              <a:t>з</a:t>
            </a:r>
            <a:r>
              <a:rPr sz="2000" b="1" spc="-30" dirty="0">
                <a:solidFill>
                  <a:srgbClr val="355022"/>
                </a:solidFill>
                <a:latin typeface="Calibri"/>
                <a:cs typeface="Calibri"/>
              </a:rPr>
              <a:t>у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е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т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ся	</a:t>
            </a:r>
            <a:r>
              <a:rPr sz="2000" b="1" spc="-30" dirty="0">
                <a:solidFill>
                  <a:srgbClr val="355022"/>
                </a:solidFill>
                <a:latin typeface="Calibri"/>
                <a:cs typeface="Calibri"/>
              </a:rPr>
              <a:t>д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е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жу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р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с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т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в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о	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в</a:t>
            </a:r>
            <a:r>
              <a:rPr sz="2000" b="1" spc="-35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ло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н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т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е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ро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в	в	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дн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и	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г</a:t>
            </a:r>
            <a:r>
              <a:rPr sz="2000" b="1" spc="-35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л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с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в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н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ия	в	</a:t>
            </a:r>
            <a:r>
              <a:rPr sz="2000" b="1" spc="-20" dirty="0">
                <a:solidFill>
                  <a:srgbClr val="355022"/>
                </a:solidFill>
                <a:latin typeface="Calibri"/>
                <a:cs typeface="Calibri"/>
              </a:rPr>
              <a:t>з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д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ни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я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х,  </a:t>
            </a:r>
            <a:r>
              <a:rPr sz="2000" b="1" spc="-40" dirty="0">
                <a:solidFill>
                  <a:srgbClr val="355022"/>
                </a:solidFill>
                <a:latin typeface="Calibri"/>
                <a:cs typeface="Calibri"/>
              </a:rPr>
              <a:t>где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55022"/>
                </a:solidFill>
                <a:latin typeface="Calibri"/>
                <a:cs typeface="Calibri"/>
              </a:rPr>
              <a:t>расположены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помещения</a:t>
            </a:r>
            <a:r>
              <a:rPr sz="2000" b="1" spc="-2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55022"/>
                </a:solidFill>
                <a:latin typeface="Calibri"/>
                <a:cs typeface="Calibri"/>
              </a:rPr>
              <a:t>для</a:t>
            </a:r>
            <a:r>
              <a:rPr sz="2000" b="1" spc="-1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55022"/>
                </a:solidFill>
                <a:latin typeface="Calibri"/>
                <a:cs typeface="Calibri"/>
              </a:rPr>
              <a:t>голосования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84656" y="1360932"/>
            <a:ext cx="1563370" cy="5286375"/>
            <a:chOff x="684656" y="1360932"/>
            <a:chExt cx="1563370" cy="5286375"/>
          </a:xfrm>
        </p:grpSpPr>
        <p:sp>
          <p:nvSpPr>
            <p:cNvPr id="17" name="object 17"/>
            <p:cNvSpPr/>
            <p:nvPr/>
          </p:nvSpPr>
          <p:spPr>
            <a:xfrm>
              <a:off x="694181" y="5537453"/>
              <a:ext cx="1102360" cy="1100455"/>
            </a:xfrm>
            <a:custGeom>
              <a:avLst/>
              <a:gdLst/>
              <a:ahLst/>
              <a:cxnLst/>
              <a:rect l="l" t="t" r="r" b="b"/>
              <a:pathLst>
                <a:path w="1102360" h="1100454">
                  <a:moveTo>
                    <a:pt x="550926" y="0"/>
                  </a:moveTo>
                  <a:lnTo>
                    <a:pt x="503390" y="2019"/>
                  </a:lnTo>
                  <a:lnTo>
                    <a:pt x="456977" y="7967"/>
                  </a:lnTo>
                  <a:lnTo>
                    <a:pt x="411852" y="17679"/>
                  </a:lnTo>
                  <a:lnTo>
                    <a:pt x="368181" y="30989"/>
                  </a:lnTo>
                  <a:lnTo>
                    <a:pt x="326129" y="47733"/>
                  </a:lnTo>
                  <a:lnTo>
                    <a:pt x="285861" y="67745"/>
                  </a:lnTo>
                  <a:lnTo>
                    <a:pt x="247543" y="90859"/>
                  </a:lnTo>
                  <a:lnTo>
                    <a:pt x="211340" y="116912"/>
                  </a:lnTo>
                  <a:lnTo>
                    <a:pt x="177417" y="145738"/>
                  </a:lnTo>
                  <a:lnTo>
                    <a:pt x="145940" y="177171"/>
                  </a:lnTo>
                  <a:lnTo>
                    <a:pt x="117075" y="211047"/>
                  </a:lnTo>
                  <a:lnTo>
                    <a:pt x="90986" y="247199"/>
                  </a:lnTo>
                  <a:lnTo>
                    <a:pt x="67839" y="285465"/>
                  </a:lnTo>
                  <a:lnTo>
                    <a:pt x="47799" y="325677"/>
                  </a:lnTo>
                  <a:lnTo>
                    <a:pt x="31032" y="367671"/>
                  </a:lnTo>
                  <a:lnTo>
                    <a:pt x="17704" y="411282"/>
                  </a:lnTo>
                  <a:lnTo>
                    <a:pt x="7978" y="456344"/>
                  </a:lnTo>
                  <a:lnTo>
                    <a:pt x="2022" y="502693"/>
                  </a:lnTo>
                  <a:lnTo>
                    <a:pt x="0" y="550164"/>
                  </a:lnTo>
                  <a:lnTo>
                    <a:pt x="2022" y="597634"/>
                  </a:lnTo>
                  <a:lnTo>
                    <a:pt x="7978" y="643983"/>
                  </a:lnTo>
                  <a:lnTo>
                    <a:pt x="17704" y="689045"/>
                  </a:lnTo>
                  <a:lnTo>
                    <a:pt x="31032" y="732656"/>
                  </a:lnTo>
                  <a:lnTo>
                    <a:pt x="47799" y="774650"/>
                  </a:lnTo>
                  <a:lnTo>
                    <a:pt x="67839" y="814862"/>
                  </a:lnTo>
                  <a:lnTo>
                    <a:pt x="90986" y="853128"/>
                  </a:lnTo>
                  <a:lnTo>
                    <a:pt x="117075" y="889280"/>
                  </a:lnTo>
                  <a:lnTo>
                    <a:pt x="145940" y="923156"/>
                  </a:lnTo>
                  <a:lnTo>
                    <a:pt x="177417" y="954589"/>
                  </a:lnTo>
                  <a:lnTo>
                    <a:pt x="211340" y="983415"/>
                  </a:lnTo>
                  <a:lnTo>
                    <a:pt x="247543" y="1009468"/>
                  </a:lnTo>
                  <a:lnTo>
                    <a:pt x="285861" y="1032582"/>
                  </a:lnTo>
                  <a:lnTo>
                    <a:pt x="326129" y="1052594"/>
                  </a:lnTo>
                  <a:lnTo>
                    <a:pt x="368181" y="1069338"/>
                  </a:lnTo>
                  <a:lnTo>
                    <a:pt x="411852" y="1082648"/>
                  </a:lnTo>
                  <a:lnTo>
                    <a:pt x="456977" y="1092360"/>
                  </a:lnTo>
                  <a:lnTo>
                    <a:pt x="503390" y="1098308"/>
                  </a:lnTo>
                  <a:lnTo>
                    <a:pt x="550926" y="1100328"/>
                  </a:lnTo>
                  <a:lnTo>
                    <a:pt x="598461" y="1098308"/>
                  </a:lnTo>
                  <a:lnTo>
                    <a:pt x="644874" y="1092360"/>
                  </a:lnTo>
                  <a:lnTo>
                    <a:pt x="689999" y="1082648"/>
                  </a:lnTo>
                  <a:lnTo>
                    <a:pt x="733670" y="1069338"/>
                  </a:lnTo>
                  <a:lnTo>
                    <a:pt x="775722" y="1052594"/>
                  </a:lnTo>
                  <a:lnTo>
                    <a:pt x="815990" y="1032582"/>
                  </a:lnTo>
                  <a:lnTo>
                    <a:pt x="854308" y="1009468"/>
                  </a:lnTo>
                  <a:lnTo>
                    <a:pt x="890511" y="983415"/>
                  </a:lnTo>
                  <a:lnTo>
                    <a:pt x="924434" y="954589"/>
                  </a:lnTo>
                  <a:lnTo>
                    <a:pt x="955911" y="923156"/>
                  </a:lnTo>
                  <a:lnTo>
                    <a:pt x="984776" y="889280"/>
                  </a:lnTo>
                  <a:lnTo>
                    <a:pt x="1010865" y="853128"/>
                  </a:lnTo>
                  <a:lnTo>
                    <a:pt x="1034012" y="814862"/>
                  </a:lnTo>
                  <a:lnTo>
                    <a:pt x="1054052" y="774650"/>
                  </a:lnTo>
                  <a:lnTo>
                    <a:pt x="1070819" y="732656"/>
                  </a:lnTo>
                  <a:lnTo>
                    <a:pt x="1084147" y="689045"/>
                  </a:lnTo>
                  <a:lnTo>
                    <a:pt x="1093873" y="643983"/>
                  </a:lnTo>
                  <a:lnTo>
                    <a:pt x="1099829" y="597634"/>
                  </a:lnTo>
                  <a:lnTo>
                    <a:pt x="1101852" y="550164"/>
                  </a:lnTo>
                  <a:lnTo>
                    <a:pt x="1099829" y="502693"/>
                  </a:lnTo>
                  <a:lnTo>
                    <a:pt x="1093873" y="456344"/>
                  </a:lnTo>
                  <a:lnTo>
                    <a:pt x="1084147" y="411282"/>
                  </a:lnTo>
                  <a:lnTo>
                    <a:pt x="1070819" y="367671"/>
                  </a:lnTo>
                  <a:lnTo>
                    <a:pt x="1054052" y="325677"/>
                  </a:lnTo>
                  <a:lnTo>
                    <a:pt x="1034012" y="285465"/>
                  </a:lnTo>
                  <a:lnTo>
                    <a:pt x="1010865" y="247199"/>
                  </a:lnTo>
                  <a:lnTo>
                    <a:pt x="984776" y="211047"/>
                  </a:lnTo>
                  <a:lnTo>
                    <a:pt x="955911" y="177171"/>
                  </a:lnTo>
                  <a:lnTo>
                    <a:pt x="924434" y="145738"/>
                  </a:lnTo>
                  <a:lnTo>
                    <a:pt x="890511" y="116912"/>
                  </a:lnTo>
                  <a:lnTo>
                    <a:pt x="854308" y="90859"/>
                  </a:lnTo>
                  <a:lnTo>
                    <a:pt x="815990" y="67745"/>
                  </a:lnTo>
                  <a:lnTo>
                    <a:pt x="775722" y="47733"/>
                  </a:lnTo>
                  <a:lnTo>
                    <a:pt x="733670" y="30989"/>
                  </a:lnTo>
                  <a:lnTo>
                    <a:pt x="689999" y="17679"/>
                  </a:lnTo>
                  <a:lnTo>
                    <a:pt x="644874" y="7967"/>
                  </a:lnTo>
                  <a:lnTo>
                    <a:pt x="598461" y="2019"/>
                  </a:lnTo>
                  <a:lnTo>
                    <a:pt x="550926" y="0"/>
                  </a:lnTo>
                  <a:close/>
                </a:path>
              </a:pathLst>
            </a:custGeom>
            <a:solidFill>
              <a:srgbClr val="ECF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94181" y="5537453"/>
              <a:ext cx="1102360" cy="1100455"/>
            </a:xfrm>
            <a:custGeom>
              <a:avLst/>
              <a:gdLst/>
              <a:ahLst/>
              <a:cxnLst/>
              <a:rect l="l" t="t" r="r" b="b"/>
              <a:pathLst>
                <a:path w="1102360" h="1100454">
                  <a:moveTo>
                    <a:pt x="0" y="550164"/>
                  </a:moveTo>
                  <a:lnTo>
                    <a:pt x="2022" y="502693"/>
                  </a:lnTo>
                  <a:lnTo>
                    <a:pt x="7978" y="456344"/>
                  </a:lnTo>
                  <a:lnTo>
                    <a:pt x="17704" y="411282"/>
                  </a:lnTo>
                  <a:lnTo>
                    <a:pt x="31032" y="367671"/>
                  </a:lnTo>
                  <a:lnTo>
                    <a:pt x="47799" y="325677"/>
                  </a:lnTo>
                  <a:lnTo>
                    <a:pt x="67839" y="285465"/>
                  </a:lnTo>
                  <a:lnTo>
                    <a:pt x="90986" y="247199"/>
                  </a:lnTo>
                  <a:lnTo>
                    <a:pt x="117075" y="211047"/>
                  </a:lnTo>
                  <a:lnTo>
                    <a:pt x="145940" y="177171"/>
                  </a:lnTo>
                  <a:lnTo>
                    <a:pt x="177417" y="145738"/>
                  </a:lnTo>
                  <a:lnTo>
                    <a:pt x="211340" y="116912"/>
                  </a:lnTo>
                  <a:lnTo>
                    <a:pt x="247543" y="90859"/>
                  </a:lnTo>
                  <a:lnTo>
                    <a:pt x="285861" y="67745"/>
                  </a:lnTo>
                  <a:lnTo>
                    <a:pt x="326129" y="47733"/>
                  </a:lnTo>
                  <a:lnTo>
                    <a:pt x="368181" y="30989"/>
                  </a:lnTo>
                  <a:lnTo>
                    <a:pt x="411852" y="17679"/>
                  </a:lnTo>
                  <a:lnTo>
                    <a:pt x="456977" y="7967"/>
                  </a:lnTo>
                  <a:lnTo>
                    <a:pt x="503390" y="2019"/>
                  </a:lnTo>
                  <a:lnTo>
                    <a:pt x="550926" y="0"/>
                  </a:lnTo>
                  <a:lnTo>
                    <a:pt x="598461" y="2019"/>
                  </a:lnTo>
                  <a:lnTo>
                    <a:pt x="644874" y="7967"/>
                  </a:lnTo>
                  <a:lnTo>
                    <a:pt x="689999" y="17679"/>
                  </a:lnTo>
                  <a:lnTo>
                    <a:pt x="733670" y="30989"/>
                  </a:lnTo>
                  <a:lnTo>
                    <a:pt x="775722" y="47733"/>
                  </a:lnTo>
                  <a:lnTo>
                    <a:pt x="815990" y="67745"/>
                  </a:lnTo>
                  <a:lnTo>
                    <a:pt x="854308" y="90859"/>
                  </a:lnTo>
                  <a:lnTo>
                    <a:pt x="890511" y="116912"/>
                  </a:lnTo>
                  <a:lnTo>
                    <a:pt x="924434" y="145738"/>
                  </a:lnTo>
                  <a:lnTo>
                    <a:pt x="955911" y="177171"/>
                  </a:lnTo>
                  <a:lnTo>
                    <a:pt x="984776" y="211047"/>
                  </a:lnTo>
                  <a:lnTo>
                    <a:pt x="1010865" y="247199"/>
                  </a:lnTo>
                  <a:lnTo>
                    <a:pt x="1034012" y="285465"/>
                  </a:lnTo>
                  <a:lnTo>
                    <a:pt x="1054052" y="325677"/>
                  </a:lnTo>
                  <a:lnTo>
                    <a:pt x="1070819" y="367671"/>
                  </a:lnTo>
                  <a:lnTo>
                    <a:pt x="1084147" y="411282"/>
                  </a:lnTo>
                  <a:lnTo>
                    <a:pt x="1093873" y="456344"/>
                  </a:lnTo>
                  <a:lnTo>
                    <a:pt x="1099829" y="502693"/>
                  </a:lnTo>
                  <a:lnTo>
                    <a:pt x="1101852" y="550164"/>
                  </a:lnTo>
                  <a:lnTo>
                    <a:pt x="1099829" y="597634"/>
                  </a:lnTo>
                  <a:lnTo>
                    <a:pt x="1093873" y="643983"/>
                  </a:lnTo>
                  <a:lnTo>
                    <a:pt x="1084147" y="689045"/>
                  </a:lnTo>
                  <a:lnTo>
                    <a:pt x="1070819" y="732656"/>
                  </a:lnTo>
                  <a:lnTo>
                    <a:pt x="1054052" y="774650"/>
                  </a:lnTo>
                  <a:lnTo>
                    <a:pt x="1034012" y="814862"/>
                  </a:lnTo>
                  <a:lnTo>
                    <a:pt x="1010865" y="853128"/>
                  </a:lnTo>
                  <a:lnTo>
                    <a:pt x="984776" y="889280"/>
                  </a:lnTo>
                  <a:lnTo>
                    <a:pt x="955911" y="923156"/>
                  </a:lnTo>
                  <a:lnTo>
                    <a:pt x="924434" y="954589"/>
                  </a:lnTo>
                  <a:lnTo>
                    <a:pt x="890511" y="983415"/>
                  </a:lnTo>
                  <a:lnTo>
                    <a:pt x="854308" y="1009468"/>
                  </a:lnTo>
                  <a:lnTo>
                    <a:pt x="815990" y="1032582"/>
                  </a:lnTo>
                  <a:lnTo>
                    <a:pt x="775722" y="1052594"/>
                  </a:lnTo>
                  <a:lnTo>
                    <a:pt x="733670" y="1069338"/>
                  </a:lnTo>
                  <a:lnTo>
                    <a:pt x="689999" y="1082648"/>
                  </a:lnTo>
                  <a:lnTo>
                    <a:pt x="644874" y="1092360"/>
                  </a:lnTo>
                  <a:lnTo>
                    <a:pt x="598461" y="1098308"/>
                  </a:lnTo>
                  <a:lnTo>
                    <a:pt x="550926" y="1100328"/>
                  </a:lnTo>
                  <a:lnTo>
                    <a:pt x="503390" y="1098308"/>
                  </a:lnTo>
                  <a:lnTo>
                    <a:pt x="456977" y="1092360"/>
                  </a:lnTo>
                  <a:lnTo>
                    <a:pt x="411852" y="1082648"/>
                  </a:lnTo>
                  <a:lnTo>
                    <a:pt x="368181" y="1069338"/>
                  </a:lnTo>
                  <a:lnTo>
                    <a:pt x="326129" y="1052594"/>
                  </a:lnTo>
                  <a:lnTo>
                    <a:pt x="285861" y="1032582"/>
                  </a:lnTo>
                  <a:lnTo>
                    <a:pt x="247543" y="1009468"/>
                  </a:lnTo>
                  <a:lnTo>
                    <a:pt x="211340" y="983415"/>
                  </a:lnTo>
                  <a:lnTo>
                    <a:pt x="177417" y="954589"/>
                  </a:lnTo>
                  <a:lnTo>
                    <a:pt x="145940" y="923156"/>
                  </a:lnTo>
                  <a:lnTo>
                    <a:pt x="117075" y="889280"/>
                  </a:lnTo>
                  <a:lnTo>
                    <a:pt x="90986" y="853128"/>
                  </a:lnTo>
                  <a:lnTo>
                    <a:pt x="67839" y="814862"/>
                  </a:lnTo>
                  <a:lnTo>
                    <a:pt x="47799" y="774650"/>
                  </a:lnTo>
                  <a:lnTo>
                    <a:pt x="31032" y="732656"/>
                  </a:lnTo>
                  <a:lnTo>
                    <a:pt x="17704" y="689045"/>
                  </a:lnTo>
                  <a:lnTo>
                    <a:pt x="7978" y="643983"/>
                  </a:lnTo>
                  <a:lnTo>
                    <a:pt x="2022" y="597634"/>
                  </a:lnTo>
                  <a:lnTo>
                    <a:pt x="0" y="550164"/>
                  </a:lnTo>
                  <a:close/>
                </a:path>
              </a:pathLst>
            </a:custGeom>
            <a:ln w="1905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95043" y="2862071"/>
              <a:ext cx="752855" cy="75285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2584" y="5672328"/>
              <a:ext cx="693407" cy="75284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8176" y="4524755"/>
              <a:ext cx="739139" cy="61417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69263" y="1360932"/>
              <a:ext cx="693419" cy="77419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0092" y="359661"/>
            <a:ext cx="29362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75" dirty="0">
                <a:solidFill>
                  <a:srgbClr val="15200E"/>
                </a:solidFill>
              </a:rPr>
              <a:t>Г</a:t>
            </a:r>
            <a:r>
              <a:rPr sz="3200" spc="-155" dirty="0">
                <a:solidFill>
                  <a:srgbClr val="15200E"/>
                </a:solidFill>
              </a:rPr>
              <a:t>О</a:t>
            </a:r>
            <a:r>
              <a:rPr sz="3200" spc="-5" dirty="0">
                <a:solidFill>
                  <a:srgbClr val="15200E"/>
                </a:solidFill>
              </a:rPr>
              <a:t>Л</a:t>
            </a:r>
            <a:r>
              <a:rPr sz="3200" dirty="0">
                <a:solidFill>
                  <a:srgbClr val="15200E"/>
                </a:solidFill>
              </a:rPr>
              <a:t>О</a:t>
            </a:r>
            <a:r>
              <a:rPr sz="3200" spc="-50" dirty="0">
                <a:solidFill>
                  <a:srgbClr val="15200E"/>
                </a:solidFill>
              </a:rPr>
              <a:t>С</a:t>
            </a:r>
            <a:r>
              <a:rPr sz="3200" dirty="0">
                <a:solidFill>
                  <a:srgbClr val="15200E"/>
                </a:solidFill>
              </a:rPr>
              <a:t>О</a:t>
            </a:r>
            <a:r>
              <a:rPr sz="3200" spc="-40" dirty="0">
                <a:solidFill>
                  <a:srgbClr val="15200E"/>
                </a:solidFill>
              </a:rPr>
              <a:t>В</a:t>
            </a:r>
            <a:r>
              <a:rPr sz="3200" spc="-5" dirty="0">
                <a:solidFill>
                  <a:srgbClr val="15200E"/>
                </a:solidFill>
              </a:rPr>
              <a:t>А</a:t>
            </a:r>
            <a:r>
              <a:rPr sz="3200" spc="-10" dirty="0">
                <a:solidFill>
                  <a:srgbClr val="15200E"/>
                </a:solidFill>
              </a:rPr>
              <a:t>Н</a:t>
            </a:r>
            <a:r>
              <a:rPr sz="3200" spc="-5" dirty="0">
                <a:solidFill>
                  <a:srgbClr val="15200E"/>
                </a:solidFill>
              </a:rPr>
              <a:t>ИЕ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1473961" y="1359661"/>
            <a:ext cx="8593455" cy="1202690"/>
            <a:chOff x="1473961" y="1359661"/>
            <a:chExt cx="8593455" cy="1202690"/>
          </a:xfrm>
        </p:grpSpPr>
        <p:sp>
          <p:nvSpPr>
            <p:cNvPr id="4" name="object 4"/>
            <p:cNvSpPr/>
            <p:nvPr/>
          </p:nvSpPr>
          <p:spPr>
            <a:xfrm>
              <a:off x="1486661" y="1372361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8442960" y="0"/>
                  </a:moveTo>
                  <a:lnTo>
                    <a:pt x="124968" y="0"/>
                  </a:lnTo>
                  <a:lnTo>
                    <a:pt x="76327" y="9821"/>
                  </a:lnTo>
                  <a:lnTo>
                    <a:pt x="36604" y="36604"/>
                  </a:lnTo>
                  <a:lnTo>
                    <a:pt x="9821" y="76327"/>
                  </a:lnTo>
                  <a:lnTo>
                    <a:pt x="0" y="124967"/>
                  </a:lnTo>
                  <a:lnTo>
                    <a:pt x="0" y="624839"/>
                  </a:lnTo>
                  <a:lnTo>
                    <a:pt x="9821" y="673480"/>
                  </a:lnTo>
                  <a:lnTo>
                    <a:pt x="36604" y="713203"/>
                  </a:lnTo>
                  <a:lnTo>
                    <a:pt x="76327" y="739986"/>
                  </a:lnTo>
                  <a:lnTo>
                    <a:pt x="124968" y="749807"/>
                  </a:lnTo>
                  <a:lnTo>
                    <a:pt x="8442960" y="749807"/>
                  </a:lnTo>
                  <a:lnTo>
                    <a:pt x="8491600" y="739986"/>
                  </a:lnTo>
                  <a:lnTo>
                    <a:pt x="8531323" y="713203"/>
                  </a:lnTo>
                  <a:lnTo>
                    <a:pt x="8558106" y="673480"/>
                  </a:lnTo>
                  <a:lnTo>
                    <a:pt x="8567928" y="624839"/>
                  </a:lnTo>
                  <a:lnTo>
                    <a:pt x="8567928" y="124967"/>
                  </a:lnTo>
                  <a:lnTo>
                    <a:pt x="8558106" y="76327"/>
                  </a:lnTo>
                  <a:lnTo>
                    <a:pt x="8531323" y="36604"/>
                  </a:lnTo>
                  <a:lnTo>
                    <a:pt x="8491600" y="9821"/>
                  </a:lnTo>
                  <a:lnTo>
                    <a:pt x="8442960" y="0"/>
                  </a:lnTo>
                  <a:close/>
                </a:path>
              </a:pathLst>
            </a:custGeom>
            <a:solidFill>
              <a:srgbClr val="53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86661" y="1372361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0" y="124967"/>
                  </a:moveTo>
                  <a:lnTo>
                    <a:pt x="9821" y="76327"/>
                  </a:lnTo>
                  <a:lnTo>
                    <a:pt x="36604" y="36604"/>
                  </a:lnTo>
                  <a:lnTo>
                    <a:pt x="76327" y="9821"/>
                  </a:lnTo>
                  <a:lnTo>
                    <a:pt x="124968" y="0"/>
                  </a:lnTo>
                  <a:lnTo>
                    <a:pt x="8442960" y="0"/>
                  </a:lnTo>
                  <a:lnTo>
                    <a:pt x="8491600" y="9821"/>
                  </a:lnTo>
                  <a:lnTo>
                    <a:pt x="8531323" y="36604"/>
                  </a:lnTo>
                  <a:lnTo>
                    <a:pt x="8558106" y="76327"/>
                  </a:lnTo>
                  <a:lnTo>
                    <a:pt x="8567928" y="124967"/>
                  </a:lnTo>
                  <a:lnTo>
                    <a:pt x="8567928" y="624839"/>
                  </a:lnTo>
                  <a:lnTo>
                    <a:pt x="8558106" y="673480"/>
                  </a:lnTo>
                  <a:lnTo>
                    <a:pt x="8531323" y="713203"/>
                  </a:lnTo>
                  <a:lnTo>
                    <a:pt x="8491600" y="739986"/>
                  </a:lnTo>
                  <a:lnTo>
                    <a:pt x="8442960" y="749807"/>
                  </a:lnTo>
                  <a:lnTo>
                    <a:pt x="124968" y="749807"/>
                  </a:lnTo>
                  <a:lnTo>
                    <a:pt x="76327" y="739986"/>
                  </a:lnTo>
                  <a:lnTo>
                    <a:pt x="36604" y="713203"/>
                  </a:lnTo>
                  <a:lnTo>
                    <a:pt x="9821" y="673480"/>
                  </a:lnTo>
                  <a:lnTo>
                    <a:pt x="0" y="624839"/>
                  </a:lnTo>
                  <a:lnTo>
                    <a:pt x="0" y="124967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08959" y="2040635"/>
              <a:ext cx="2727959" cy="521207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1473961" y="2770885"/>
            <a:ext cx="8593455" cy="1202690"/>
            <a:chOff x="1473961" y="2770885"/>
            <a:chExt cx="8593455" cy="1202690"/>
          </a:xfrm>
        </p:grpSpPr>
        <p:sp>
          <p:nvSpPr>
            <p:cNvPr id="8" name="object 8"/>
            <p:cNvSpPr/>
            <p:nvPr/>
          </p:nvSpPr>
          <p:spPr>
            <a:xfrm>
              <a:off x="1486661" y="2783585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8442960" y="0"/>
                  </a:moveTo>
                  <a:lnTo>
                    <a:pt x="124968" y="0"/>
                  </a:lnTo>
                  <a:lnTo>
                    <a:pt x="76327" y="9821"/>
                  </a:lnTo>
                  <a:lnTo>
                    <a:pt x="36604" y="36604"/>
                  </a:lnTo>
                  <a:lnTo>
                    <a:pt x="9821" y="76327"/>
                  </a:lnTo>
                  <a:lnTo>
                    <a:pt x="0" y="124967"/>
                  </a:lnTo>
                  <a:lnTo>
                    <a:pt x="0" y="624839"/>
                  </a:lnTo>
                  <a:lnTo>
                    <a:pt x="9821" y="673480"/>
                  </a:lnTo>
                  <a:lnTo>
                    <a:pt x="36604" y="713203"/>
                  </a:lnTo>
                  <a:lnTo>
                    <a:pt x="76327" y="739986"/>
                  </a:lnTo>
                  <a:lnTo>
                    <a:pt x="124968" y="749807"/>
                  </a:lnTo>
                  <a:lnTo>
                    <a:pt x="8442960" y="749807"/>
                  </a:lnTo>
                  <a:lnTo>
                    <a:pt x="8491600" y="739986"/>
                  </a:lnTo>
                  <a:lnTo>
                    <a:pt x="8531323" y="713203"/>
                  </a:lnTo>
                  <a:lnTo>
                    <a:pt x="8558106" y="673480"/>
                  </a:lnTo>
                  <a:lnTo>
                    <a:pt x="8567928" y="624839"/>
                  </a:lnTo>
                  <a:lnTo>
                    <a:pt x="8567928" y="124967"/>
                  </a:lnTo>
                  <a:lnTo>
                    <a:pt x="8558106" y="76327"/>
                  </a:lnTo>
                  <a:lnTo>
                    <a:pt x="8531323" y="36604"/>
                  </a:lnTo>
                  <a:lnTo>
                    <a:pt x="8491600" y="9821"/>
                  </a:lnTo>
                  <a:lnTo>
                    <a:pt x="8442960" y="0"/>
                  </a:lnTo>
                  <a:close/>
                </a:path>
              </a:pathLst>
            </a:custGeom>
            <a:solidFill>
              <a:srgbClr val="A8D0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86661" y="2783585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0" y="124967"/>
                  </a:moveTo>
                  <a:lnTo>
                    <a:pt x="9821" y="76327"/>
                  </a:lnTo>
                  <a:lnTo>
                    <a:pt x="36604" y="36604"/>
                  </a:lnTo>
                  <a:lnTo>
                    <a:pt x="76327" y="9821"/>
                  </a:lnTo>
                  <a:lnTo>
                    <a:pt x="124968" y="0"/>
                  </a:lnTo>
                  <a:lnTo>
                    <a:pt x="8442960" y="0"/>
                  </a:lnTo>
                  <a:lnTo>
                    <a:pt x="8491600" y="9821"/>
                  </a:lnTo>
                  <a:lnTo>
                    <a:pt x="8531323" y="36604"/>
                  </a:lnTo>
                  <a:lnTo>
                    <a:pt x="8558106" y="76327"/>
                  </a:lnTo>
                  <a:lnTo>
                    <a:pt x="8567928" y="124967"/>
                  </a:lnTo>
                  <a:lnTo>
                    <a:pt x="8567928" y="624839"/>
                  </a:lnTo>
                  <a:lnTo>
                    <a:pt x="8558106" y="673480"/>
                  </a:lnTo>
                  <a:lnTo>
                    <a:pt x="8531323" y="713203"/>
                  </a:lnTo>
                  <a:lnTo>
                    <a:pt x="8491600" y="739986"/>
                  </a:lnTo>
                  <a:lnTo>
                    <a:pt x="8442960" y="749807"/>
                  </a:lnTo>
                  <a:lnTo>
                    <a:pt x="124968" y="749807"/>
                  </a:lnTo>
                  <a:lnTo>
                    <a:pt x="76327" y="739986"/>
                  </a:lnTo>
                  <a:lnTo>
                    <a:pt x="36604" y="713203"/>
                  </a:lnTo>
                  <a:lnTo>
                    <a:pt x="9821" y="673480"/>
                  </a:lnTo>
                  <a:lnTo>
                    <a:pt x="0" y="624839"/>
                  </a:lnTo>
                  <a:lnTo>
                    <a:pt x="0" y="124967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61131" y="3451859"/>
              <a:ext cx="2147315" cy="521207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1473961" y="4182109"/>
            <a:ext cx="8593455" cy="1202690"/>
            <a:chOff x="1473961" y="4182109"/>
            <a:chExt cx="8593455" cy="1202690"/>
          </a:xfrm>
        </p:grpSpPr>
        <p:sp>
          <p:nvSpPr>
            <p:cNvPr id="12" name="object 12"/>
            <p:cNvSpPr/>
            <p:nvPr/>
          </p:nvSpPr>
          <p:spPr>
            <a:xfrm>
              <a:off x="1486661" y="4194809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8442960" y="0"/>
                  </a:moveTo>
                  <a:lnTo>
                    <a:pt x="124968" y="0"/>
                  </a:lnTo>
                  <a:lnTo>
                    <a:pt x="76327" y="9821"/>
                  </a:lnTo>
                  <a:lnTo>
                    <a:pt x="36604" y="36604"/>
                  </a:lnTo>
                  <a:lnTo>
                    <a:pt x="9821" y="76327"/>
                  </a:lnTo>
                  <a:lnTo>
                    <a:pt x="0" y="124968"/>
                  </a:lnTo>
                  <a:lnTo>
                    <a:pt x="0" y="624840"/>
                  </a:lnTo>
                  <a:lnTo>
                    <a:pt x="9821" y="673480"/>
                  </a:lnTo>
                  <a:lnTo>
                    <a:pt x="36604" y="713203"/>
                  </a:lnTo>
                  <a:lnTo>
                    <a:pt x="76327" y="739986"/>
                  </a:lnTo>
                  <a:lnTo>
                    <a:pt x="124968" y="749808"/>
                  </a:lnTo>
                  <a:lnTo>
                    <a:pt x="8442960" y="749808"/>
                  </a:lnTo>
                  <a:lnTo>
                    <a:pt x="8491600" y="739986"/>
                  </a:lnTo>
                  <a:lnTo>
                    <a:pt x="8531323" y="713203"/>
                  </a:lnTo>
                  <a:lnTo>
                    <a:pt x="8558106" y="673480"/>
                  </a:lnTo>
                  <a:lnTo>
                    <a:pt x="8567928" y="624840"/>
                  </a:lnTo>
                  <a:lnTo>
                    <a:pt x="8567928" y="124968"/>
                  </a:lnTo>
                  <a:lnTo>
                    <a:pt x="8558106" y="76327"/>
                  </a:lnTo>
                  <a:lnTo>
                    <a:pt x="8531323" y="36604"/>
                  </a:lnTo>
                  <a:lnTo>
                    <a:pt x="8491600" y="9821"/>
                  </a:lnTo>
                  <a:lnTo>
                    <a:pt x="8442960" y="0"/>
                  </a:lnTo>
                  <a:close/>
                </a:path>
              </a:pathLst>
            </a:custGeom>
            <a:solidFill>
              <a:srgbClr val="C5E0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86661" y="4194809"/>
              <a:ext cx="8568055" cy="749935"/>
            </a:xfrm>
            <a:custGeom>
              <a:avLst/>
              <a:gdLst/>
              <a:ahLst/>
              <a:cxnLst/>
              <a:rect l="l" t="t" r="r" b="b"/>
              <a:pathLst>
                <a:path w="8568055" h="749935">
                  <a:moveTo>
                    <a:pt x="0" y="124968"/>
                  </a:moveTo>
                  <a:lnTo>
                    <a:pt x="9821" y="76327"/>
                  </a:lnTo>
                  <a:lnTo>
                    <a:pt x="36604" y="36604"/>
                  </a:lnTo>
                  <a:lnTo>
                    <a:pt x="76327" y="9821"/>
                  </a:lnTo>
                  <a:lnTo>
                    <a:pt x="124968" y="0"/>
                  </a:lnTo>
                  <a:lnTo>
                    <a:pt x="8442960" y="0"/>
                  </a:lnTo>
                  <a:lnTo>
                    <a:pt x="8491600" y="9821"/>
                  </a:lnTo>
                  <a:lnTo>
                    <a:pt x="8531323" y="36604"/>
                  </a:lnTo>
                  <a:lnTo>
                    <a:pt x="8558106" y="76327"/>
                  </a:lnTo>
                  <a:lnTo>
                    <a:pt x="8567928" y="124968"/>
                  </a:lnTo>
                  <a:lnTo>
                    <a:pt x="8567928" y="624840"/>
                  </a:lnTo>
                  <a:lnTo>
                    <a:pt x="8558106" y="673480"/>
                  </a:lnTo>
                  <a:lnTo>
                    <a:pt x="8531323" y="713203"/>
                  </a:lnTo>
                  <a:lnTo>
                    <a:pt x="8491600" y="739986"/>
                  </a:lnTo>
                  <a:lnTo>
                    <a:pt x="8442960" y="749808"/>
                  </a:lnTo>
                  <a:lnTo>
                    <a:pt x="124968" y="749808"/>
                  </a:lnTo>
                  <a:lnTo>
                    <a:pt x="76327" y="739986"/>
                  </a:lnTo>
                  <a:lnTo>
                    <a:pt x="36604" y="713203"/>
                  </a:lnTo>
                  <a:lnTo>
                    <a:pt x="9821" y="673480"/>
                  </a:lnTo>
                  <a:lnTo>
                    <a:pt x="0" y="624840"/>
                  </a:lnTo>
                  <a:lnTo>
                    <a:pt x="0" y="124968"/>
                  </a:lnTo>
                  <a:close/>
                </a:path>
              </a:pathLst>
            </a:custGeom>
            <a:ln w="25400">
              <a:solidFill>
                <a:srgbClr val="5381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61131" y="4863083"/>
              <a:ext cx="2199131" cy="521207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9204" y="2766059"/>
            <a:ext cx="720851" cy="72085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5195" y="4204716"/>
            <a:ext cx="858011" cy="719327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85900" y="5798819"/>
            <a:ext cx="935736" cy="935736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89204" y="1370075"/>
            <a:ext cx="720851" cy="719327"/>
          </a:xfrm>
          <a:prstGeom prst="rect">
            <a:avLst/>
          </a:prstGeom>
        </p:spPr>
      </p:pic>
      <p:grpSp>
        <p:nvGrpSpPr>
          <p:cNvPr id="19" name="object 19"/>
          <p:cNvGrpSpPr/>
          <p:nvPr/>
        </p:nvGrpSpPr>
        <p:grpSpPr>
          <a:xfrm>
            <a:off x="2732532" y="5876544"/>
            <a:ext cx="8663940" cy="981710"/>
            <a:chOff x="2732532" y="5876544"/>
            <a:chExt cx="8663940" cy="981710"/>
          </a:xfrm>
        </p:grpSpPr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32532" y="5876544"/>
              <a:ext cx="1400555" cy="65074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863340" y="5876544"/>
              <a:ext cx="1813559" cy="65074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07152" y="5876544"/>
              <a:ext cx="1446275" cy="65074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583679" y="5876544"/>
              <a:ext cx="1213102" cy="65074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527035" y="5876544"/>
              <a:ext cx="1955291" cy="65074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212579" y="5876544"/>
              <a:ext cx="650748" cy="650748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9593579" y="5876544"/>
              <a:ext cx="1220723" cy="65074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0544555" y="5876544"/>
              <a:ext cx="851914" cy="65074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732532" y="6275832"/>
              <a:ext cx="690371" cy="58216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101340" y="6275832"/>
              <a:ext cx="1895855" cy="582167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1600507" y="1514510"/>
            <a:ext cx="9604375" cy="5200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ECF5E7"/>
                </a:solidFill>
                <a:latin typeface="Calibri"/>
                <a:cs typeface="Calibri"/>
              </a:rPr>
              <a:t>Досрочное</a:t>
            </a:r>
            <a:r>
              <a:rPr sz="2400" b="1" spc="-70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ECF5E7"/>
                </a:solidFill>
                <a:latin typeface="Calibri"/>
                <a:cs typeface="Calibri"/>
              </a:rPr>
              <a:t>голосование</a:t>
            </a:r>
            <a:endParaRPr sz="2400">
              <a:latin typeface="Calibri"/>
              <a:cs typeface="Calibri"/>
            </a:endParaRPr>
          </a:p>
          <a:p>
            <a:pPr marL="328295" indent="-172720">
              <a:lnSpc>
                <a:spcPct val="100000"/>
              </a:lnSpc>
              <a:spcBef>
                <a:spcPts val="1675"/>
              </a:spcBef>
              <a:buChar char="•"/>
              <a:tabLst>
                <a:tab pos="328930" algn="l"/>
              </a:tabLst>
            </a:pP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проводится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с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20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 по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 24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 февраля</a:t>
            </a:r>
            <a:r>
              <a:rPr sz="1800" b="1" spc="-2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2024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40" dirty="0">
                <a:solidFill>
                  <a:srgbClr val="375623"/>
                </a:solidFill>
                <a:latin typeface="Calibri"/>
                <a:cs typeface="Calibri"/>
              </a:rPr>
              <a:t>г.</a:t>
            </a:r>
            <a:endParaRPr sz="1800">
              <a:latin typeface="Calibri"/>
              <a:cs typeface="Calibri"/>
            </a:endParaRPr>
          </a:p>
          <a:p>
            <a:pPr marL="328930" indent="-172720">
              <a:lnSpc>
                <a:spcPct val="100000"/>
              </a:lnSpc>
              <a:spcBef>
                <a:spcPts val="250"/>
              </a:spcBef>
              <a:buChar char="•"/>
              <a:tabLst>
                <a:tab pos="329565" algn="l"/>
              </a:tabLst>
            </a:pP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с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12 до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19 часов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без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перерыва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75623"/>
              </a:buClr>
              <a:buFont typeface="Calibri"/>
              <a:buChar char="•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35" dirty="0">
                <a:solidFill>
                  <a:srgbClr val="538135"/>
                </a:solidFill>
                <a:latin typeface="Calibri"/>
                <a:cs typeface="Calibri"/>
              </a:rPr>
              <a:t>Голосование</a:t>
            </a:r>
            <a:r>
              <a:rPr sz="2400" spc="15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8135"/>
                </a:solidFill>
                <a:latin typeface="Calibri"/>
                <a:cs typeface="Calibri"/>
              </a:rPr>
              <a:t>в </a:t>
            </a:r>
            <a:r>
              <a:rPr sz="2400" spc="-5" dirty="0">
                <a:solidFill>
                  <a:srgbClr val="538135"/>
                </a:solidFill>
                <a:latin typeface="Calibri"/>
                <a:cs typeface="Calibri"/>
              </a:rPr>
              <a:t>день</a:t>
            </a:r>
            <a:r>
              <a:rPr sz="2400" spc="-1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538135"/>
                </a:solidFill>
                <a:latin typeface="Calibri"/>
                <a:cs typeface="Calibri"/>
              </a:rPr>
              <a:t>выборов</a:t>
            </a:r>
            <a:r>
              <a:rPr sz="2400" spc="15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538135"/>
                </a:solidFill>
                <a:latin typeface="Calibri"/>
                <a:cs typeface="Calibri"/>
              </a:rPr>
              <a:t>на</a:t>
            </a:r>
            <a:r>
              <a:rPr sz="2400" b="1" spc="5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135"/>
                </a:solidFill>
                <a:latin typeface="Calibri"/>
                <a:cs typeface="Calibri"/>
              </a:rPr>
              <a:t>участке</a:t>
            </a:r>
            <a:r>
              <a:rPr sz="2400" b="1" spc="-2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solidFill>
                  <a:srgbClr val="538135"/>
                </a:solidFill>
                <a:latin typeface="Calibri"/>
                <a:cs typeface="Calibri"/>
              </a:rPr>
              <a:t>для</a:t>
            </a:r>
            <a:r>
              <a:rPr sz="2400" b="1" spc="15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135"/>
                </a:solidFill>
                <a:latin typeface="Calibri"/>
                <a:cs typeface="Calibri"/>
              </a:rPr>
              <a:t>голосования</a:t>
            </a:r>
            <a:endParaRPr sz="2400">
              <a:latin typeface="Calibri"/>
              <a:cs typeface="Calibri"/>
            </a:endParaRPr>
          </a:p>
          <a:p>
            <a:pPr marL="328295" indent="-172720">
              <a:lnSpc>
                <a:spcPct val="100000"/>
              </a:lnSpc>
              <a:spcBef>
                <a:spcPts val="1675"/>
              </a:spcBef>
              <a:buChar char="•"/>
              <a:tabLst>
                <a:tab pos="328930" algn="l"/>
              </a:tabLst>
            </a:pP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проводится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25</a:t>
            </a:r>
            <a:r>
              <a:rPr sz="1800" b="1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февраля</a:t>
            </a:r>
            <a:r>
              <a:rPr sz="1800" b="1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2024</a:t>
            </a:r>
            <a:r>
              <a:rPr sz="1800" b="1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40" dirty="0">
                <a:solidFill>
                  <a:srgbClr val="375623"/>
                </a:solidFill>
                <a:latin typeface="Calibri"/>
                <a:cs typeface="Calibri"/>
              </a:rPr>
              <a:t>г.</a:t>
            </a:r>
            <a:endParaRPr sz="1800">
              <a:latin typeface="Calibri"/>
              <a:cs typeface="Calibri"/>
            </a:endParaRPr>
          </a:p>
          <a:p>
            <a:pPr marL="328295" indent="-172720">
              <a:lnSpc>
                <a:spcPct val="100000"/>
              </a:lnSpc>
              <a:spcBef>
                <a:spcPts val="254"/>
              </a:spcBef>
              <a:buChar char="•"/>
              <a:tabLst>
                <a:tab pos="328930" algn="l"/>
              </a:tabLst>
            </a:pP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с</a:t>
            </a:r>
            <a:r>
              <a:rPr sz="1800" spc="-2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8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до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20</a:t>
            </a:r>
            <a:r>
              <a:rPr sz="1800" spc="-2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часов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75623"/>
              </a:buClr>
              <a:buFont typeface="Calibri"/>
              <a:buChar char="•"/>
            </a:pP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spc="-35" dirty="0">
                <a:solidFill>
                  <a:srgbClr val="538135"/>
                </a:solidFill>
                <a:latin typeface="Calibri"/>
                <a:cs typeface="Calibri"/>
              </a:rPr>
              <a:t>Голосование</a:t>
            </a:r>
            <a:r>
              <a:rPr sz="2400" spc="1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38135"/>
                </a:solidFill>
                <a:latin typeface="Calibri"/>
                <a:cs typeface="Calibri"/>
              </a:rPr>
              <a:t>в</a:t>
            </a:r>
            <a:r>
              <a:rPr sz="2400" spc="-5" dirty="0">
                <a:solidFill>
                  <a:srgbClr val="538135"/>
                </a:solidFill>
                <a:latin typeface="Calibri"/>
                <a:cs typeface="Calibri"/>
              </a:rPr>
              <a:t> день</a:t>
            </a:r>
            <a:r>
              <a:rPr sz="2400" spc="-2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538135"/>
                </a:solidFill>
                <a:latin typeface="Calibri"/>
                <a:cs typeface="Calibri"/>
              </a:rPr>
              <a:t>выборов</a:t>
            </a:r>
            <a:r>
              <a:rPr sz="2400" spc="1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135"/>
                </a:solidFill>
                <a:latin typeface="Calibri"/>
                <a:cs typeface="Calibri"/>
              </a:rPr>
              <a:t>по</a:t>
            </a:r>
            <a:r>
              <a:rPr sz="2400" b="1" spc="-1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38135"/>
                </a:solidFill>
                <a:latin typeface="Calibri"/>
                <a:cs typeface="Calibri"/>
              </a:rPr>
              <a:t>месту</a:t>
            </a:r>
            <a:r>
              <a:rPr sz="2400" b="1" spc="-20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538135"/>
                </a:solidFill>
                <a:latin typeface="Calibri"/>
                <a:cs typeface="Calibri"/>
              </a:rPr>
              <a:t>нахождения</a:t>
            </a:r>
            <a:r>
              <a:rPr sz="2400" b="1" spc="15" dirty="0">
                <a:solidFill>
                  <a:srgbClr val="538135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38135"/>
                </a:solidFill>
                <a:latin typeface="Calibri"/>
                <a:cs typeface="Calibri"/>
              </a:rPr>
              <a:t>избирателя</a:t>
            </a:r>
            <a:endParaRPr sz="2400">
              <a:latin typeface="Calibri"/>
              <a:cs typeface="Calibri"/>
            </a:endParaRPr>
          </a:p>
          <a:p>
            <a:pPr marL="328295" indent="-172720">
              <a:lnSpc>
                <a:spcPct val="100000"/>
              </a:lnSpc>
              <a:spcBef>
                <a:spcPts val="1675"/>
              </a:spcBef>
              <a:buChar char="•"/>
              <a:tabLst>
                <a:tab pos="328930" algn="l"/>
              </a:tabLst>
            </a:pP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проводится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25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 февраля</a:t>
            </a:r>
            <a:r>
              <a:rPr sz="1800" b="1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2024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40" dirty="0">
                <a:solidFill>
                  <a:srgbClr val="375623"/>
                </a:solidFill>
                <a:latin typeface="Calibri"/>
                <a:cs typeface="Calibri"/>
              </a:rPr>
              <a:t>г.</a:t>
            </a:r>
            <a:r>
              <a:rPr sz="1800" b="1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с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8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 до</a:t>
            </a:r>
            <a:r>
              <a:rPr sz="1800" spc="-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20 часов</a:t>
            </a:r>
            <a:endParaRPr sz="1800">
              <a:latin typeface="Calibri"/>
              <a:cs typeface="Calibri"/>
            </a:endParaRPr>
          </a:p>
          <a:p>
            <a:pPr marL="328295" indent="-172720">
              <a:lnSpc>
                <a:spcPts val="2070"/>
              </a:lnSpc>
              <a:spcBef>
                <a:spcPts val="250"/>
              </a:spcBef>
              <a:buChar char="•"/>
              <a:tabLst>
                <a:tab pos="328930" algn="l"/>
              </a:tabLst>
            </a:pP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просьба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об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организации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данного</a:t>
            </a:r>
            <a:r>
              <a:rPr sz="1800" spc="1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вида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 голосования</a:t>
            </a:r>
            <a:r>
              <a:rPr sz="1800" spc="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должна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 быть 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подана</a:t>
            </a:r>
            <a:endParaRPr sz="1800">
              <a:latin typeface="Calibri"/>
              <a:cs typeface="Calibri"/>
            </a:endParaRPr>
          </a:p>
          <a:p>
            <a:pPr marL="328295">
              <a:lnSpc>
                <a:spcPts val="2070"/>
              </a:lnSpc>
            </a:pP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не</a:t>
            </a:r>
            <a:r>
              <a:rPr sz="1800" b="1" spc="-2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позднее</a:t>
            </a:r>
            <a:r>
              <a:rPr sz="1800" b="1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75623"/>
                </a:solidFill>
                <a:latin typeface="Calibri"/>
                <a:cs typeface="Calibri"/>
              </a:rPr>
              <a:t>18</a:t>
            </a:r>
            <a:r>
              <a:rPr sz="1800" b="1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375623"/>
                </a:solidFill>
                <a:latin typeface="Calibri"/>
                <a:cs typeface="Calibri"/>
              </a:rPr>
              <a:t>часов</a:t>
            </a:r>
            <a:r>
              <a:rPr sz="1800" b="1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25</a:t>
            </a:r>
            <a:r>
              <a:rPr sz="1800" spc="-1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февраля</a:t>
            </a:r>
            <a:r>
              <a:rPr sz="1800" spc="-30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375623"/>
                </a:solidFill>
                <a:latin typeface="Calibri"/>
                <a:cs typeface="Calibri"/>
              </a:rPr>
              <a:t>2024</a:t>
            </a:r>
            <a:r>
              <a:rPr sz="1800" spc="-5" dirty="0">
                <a:solidFill>
                  <a:srgbClr val="375623"/>
                </a:solidFill>
                <a:latin typeface="Calibri"/>
                <a:cs typeface="Calibri"/>
              </a:rPr>
              <a:t> </a:t>
            </a:r>
            <a:r>
              <a:rPr sz="1800" spc="-45" dirty="0">
                <a:solidFill>
                  <a:srgbClr val="375623"/>
                </a:solidFill>
                <a:latin typeface="Calibri"/>
                <a:cs typeface="Calibri"/>
              </a:rPr>
              <a:t>г.</a:t>
            </a:r>
            <a:endParaRPr sz="1800">
              <a:latin typeface="Calibri"/>
              <a:cs typeface="Calibri"/>
            </a:endParaRPr>
          </a:p>
          <a:p>
            <a:pPr marL="1313180" marR="5080">
              <a:lnSpc>
                <a:spcPct val="113900"/>
              </a:lnSpc>
              <a:spcBef>
                <a:spcPts val="1130"/>
              </a:spcBef>
            </a:pPr>
            <a:r>
              <a:rPr sz="2300" spc="-5" dirty="0">
                <a:solidFill>
                  <a:srgbClr val="15200E"/>
                </a:solidFill>
                <a:latin typeface="Calibri"/>
                <a:cs typeface="Calibri"/>
              </a:rPr>
              <a:t>Каждый</a:t>
            </a:r>
            <a:r>
              <a:rPr sz="2300" spc="40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15200E"/>
                </a:solidFill>
                <a:latin typeface="Calibri"/>
                <a:cs typeface="Calibri"/>
              </a:rPr>
              <a:t>избиратель</a:t>
            </a:r>
            <a:r>
              <a:rPr sz="2300" spc="39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15200E"/>
                </a:solidFill>
                <a:latin typeface="Calibri"/>
                <a:cs typeface="Calibri"/>
              </a:rPr>
              <a:t>голосует</a:t>
            </a:r>
            <a:r>
              <a:rPr sz="2300" spc="40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15200E"/>
                </a:solidFill>
                <a:latin typeface="Calibri"/>
                <a:cs typeface="Calibri"/>
              </a:rPr>
              <a:t>лично,</a:t>
            </a:r>
            <a:r>
              <a:rPr sz="2300" spc="40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10" dirty="0">
                <a:solidFill>
                  <a:srgbClr val="15200E"/>
                </a:solidFill>
                <a:latin typeface="Calibri"/>
                <a:cs typeface="Calibri"/>
              </a:rPr>
              <a:t>голосование</a:t>
            </a:r>
            <a:r>
              <a:rPr sz="2300" spc="409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15200E"/>
                </a:solidFill>
                <a:latin typeface="Calibri"/>
                <a:cs typeface="Calibri"/>
              </a:rPr>
              <a:t>за</a:t>
            </a:r>
            <a:r>
              <a:rPr sz="2300" spc="40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5" dirty="0">
                <a:solidFill>
                  <a:srgbClr val="15200E"/>
                </a:solidFill>
                <a:latin typeface="Calibri"/>
                <a:cs typeface="Calibri"/>
              </a:rPr>
              <a:t>других</a:t>
            </a:r>
            <a:r>
              <a:rPr sz="2300" spc="40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15200E"/>
                </a:solidFill>
                <a:latin typeface="Calibri"/>
                <a:cs typeface="Calibri"/>
              </a:rPr>
              <a:t>лиц </a:t>
            </a:r>
            <a:r>
              <a:rPr sz="2300" spc="-50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dirty="0">
                <a:solidFill>
                  <a:srgbClr val="15200E"/>
                </a:solidFill>
                <a:latin typeface="Calibri"/>
                <a:cs typeface="Calibri"/>
              </a:rPr>
              <a:t>не</a:t>
            </a:r>
            <a:r>
              <a:rPr sz="2300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2300" spc="-15" dirty="0">
                <a:solidFill>
                  <a:srgbClr val="15200E"/>
                </a:solidFill>
                <a:latin typeface="Calibri"/>
                <a:cs typeface="Calibri"/>
              </a:rPr>
              <a:t>допускается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907" y="136961"/>
            <a:ext cx="796099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60" dirty="0">
                <a:solidFill>
                  <a:srgbClr val="15200E"/>
                </a:solidFill>
              </a:rPr>
              <a:t>У</a:t>
            </a:r>
            <a:r>
              <a:rPr sz="3200" spc="-5" dirty="0">
                <a:solidFill>
                  <a:srgbClr val="15200E"/>
                </a:solidFill>
              </a:rPr>
              <a:t>С</a:t>
            </a:r>
            <a:r>
              <a:rPr sz="3200" spc="-360" dirty="0">
                <a:solidFill>
                  <a:srgbClr val="15200E"/>
                </a:solidFill>
              </a:rPr>
              <a:t>Т</a:t>
            </a:r>
            <a:r>
              <a:rPr sz="3200" spc="-5" dirty="0">
                <a:solidFill>
                  <a:srgbClr val="15200E"/>
                </a:solidFill>
              </a:rPr>
              <a:t>А</a:t>
            </a:r>
            <a:r>
              <a:rPr sz="3200" dirty="0">
                <a:solidFill>
                  <a:srgbClr val="15200E"/>
                </a:solidFill>
              </a:rPr>
              <a:t>НОВ</a:t>
            </a:r>
            <a:r>
              <a:rPr sz="3200" spc="-5" dirty="0">
                <a:solidFill>
                  <a:srgbClr val="15200E"/>
                </a:solidFill>
              </a:rPr>
              <a:t>ЛЕ</a:t>
            </a:r>
            <a:r>
              <a:rPr sz="3200" dirty="0">
                <a:solidFill>
                  <a:srgbClr val="15200E"/>
                </a:solidFill>
              </a:rPr>
              <a:t>Н</a:t>
            </a:r>
            <a:r>
              <a:rPr sz="3200" spc="-5" dirty="0">
                <a:solidFill>
                  <a:srgbClr val="15200E"/>
                </a:solidFill>
              </a:rPr>
              <a:t>И</a:t>
            </a:r>
            <a:r>
              <a:rPr sz="3200" dirty="0">
                <a:solidFill>
                  <a:srgbClr val="15200E"/>
                </a:solidFill>
              </a:rPr>
              <a:t>Е</a:t>
            </a:r>
            <a:r>
              <a:rPr sz="3200" spc="-25" dirty="0">
                <a:solidFill>
                  <a:srgbClr val="15200E"/>
                </a:solidFill>
              </a:rPr>
              <a:t> </a:t>
            </a:r>
            <a:r>
              <a:rPr sz="3200" dirty="0">
                <a:solidFill>
                  <a:srgbClr val="15200E"/>
                </a:solidFill>
              </a:rPr>
              <a:t>Р</a:t>
            </a:r>
            <a:r>
              <a:rPr sz="3200" spc="-5" dirty="0">
                <a:solidFill>
                  <a:srgbClr val="15200E"/>
                </a:solidFill>
              </a:rPr>
              <a:t>Е</a:t>
            </a:r>
            <a:r>
              <a:rPr sz="3200" dirty="0">
                <a:solidFill>
                  <a:srgbClr val="15200E"/>
                </a:solidFill>
              </a:rPr>
              <a:t>З</a:t>
            </a:r>
            <a:r>
              <a:rPr sz="3200" spc="-484" dirty="0">
                <a:solidFill>
                  <a:srgbClr val="15200E"/>
                </a:solidFill>
              </a:rPr>
              <a:t>У</a:t>
            </a:r>
            <a:r>
              <a:rPr sz="3200" spc="-5" dirty="0">
                <a:solidFill>
                  <a:srgbClr val="15200E"/>
                </a:solidFill>
              </a:rPr>
              <a:t>Л</a:t>
            </a:r>
            <a:r>
              <a:rPr sz="3200" spc="-390" dirty="0">
                <a:solidFill>
                  <a:srgbClr val="15200E"/>
                </a:solidFill>
              </a:rPr>
              <a:t>Ь</a:t>
            </a:r>
            <a:r>
              <a:rPr sz="3200" spc="-360" dirty="0">
                <a:solidFill>
                  <a:srgbClr val="15200E"/>
                </a:solidFill>
              </a:rPr>
              <a:t>Т</a:t>
            </a:r>
            <a:r>
              <a:rPr sz="3200" spc="-265" dirty="0">
                <a:solidFill>
                  <a:srgbClr val="15200E"/>
                </a:solidFill>
              </a:rPr>
              <a:t>А</a:t>
            </a:r>
            <a:r>
              <a:rPr sz="3200" spc="-80" dirty="0">
                <a:solidFill>
                  <a:srgbClr val="15200E"/>
                </a:solidFill>
              </a:rPr>
              <a:t>Т</a:t>
            </a:r>
            <a:r>
              <a:rPr sz="3200" dirty="0">
                <a:solidFill>
                  <a:srgbClr val="15200E"/>
                </a:solidFill>
              </a:rPr>
              <a:t>ОВ</a:t>
            </a:r>
            <a:r>
              <a:rPr sz="3200" spc="-35" dirty="0">
                <a:solidFill>
                  <a:srgbClr val="15200E"/>
                </a:solidFill>
              </a:rPr>
              <a:t> </a:t>
            </a:r>
            <a:r>
              <a:rPr sz="3200" dirty="0">
                <a:solidFill>
                  <a:srgbClr val="15200E"/>
                </a:solidFill>
              </a:rPr>
              <a:t>В</a:t>
            </a:r>
            <a:r>
              <a:rPr sz="3200" spc="-5" dirty="0">
                <a:solidFill>
                  <a:srgbClr val="15200E"/>
                </a:solidFill>
              </a:rPr>
              <a:t>Ы</a:t>
            </a:r>
            <a:r>
              <a:rPr sz="3200" spc="-50" dirty="0">
                <a:solidFill>
                  <a:srgbClr val="15200E"/>
                </a:solidFill>
              </a:rPr>
              <a:t>Б</a:t>
            </a:r>
            <a:r>
              <a:rPr sz="3200" dirty="0">
                <a:solidFill>
                  <a:srgbClr val="15200E"/>
                </a:solidFill>
              </a:rPr>
              <a:t>О</a:t>
            </a:r>
            <a:r>
              <a:rPr sz="3200" spc="-25" dirty="0">
                <a:solidFill>
                  <a:srgbClr val="15200E"/>
                </a:solidFill>
              </a:rPr>
              <a:t>Р</a:t>
            </a:r>
            <a:r>
              <a:rPr sz="3200" dirty="0">
                <a:solidFill>
                  <a:srgbClr val="15200E"/>
                </a:solidFill>
              </a:rPr>
              <a:t>ОВ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551941" y="1478531"/>
            <a:ext cx="5107940" cy="409575"/>
            <a:chOff x="551941" y="1478531"/>
            <a:chExt cx="5107940" cy="409575"/>
          </a:xfrm>
        </p:grpSpPr>
        <p:sp>
          <p:nvSpPr>
            <p:cNvPr id="4" name="object 4"/>
            <p:cNvSpPr/>
            <p:nvPr/>
          </p:nvSpPr>
          <p:spPr>
            <a:xfrm>
              <a:off x="564641" y="1491231"/>
              <a:ext cx="5082540" cy="384175"/>
            </a:xfrm>
            <a:custGeom>
              <a:avLst/>
              <a:gdLst/>
              <a:ahLst/>
              <a:cxnLst/>
              <a:rect l="l" t="t" r="r" b="b"/>
              <a:pathLst>
                <a:path w="5082540" h="384175">
                  <a:moveTo>
                    <a:pt x="5044135" y="0"/>
                  </a:moveTo>
                  <a:lnTo>
                    <a:pt x="38404" y="0"/>
                  </a:lnTo>
                  <a:lnTo>
                    <a:pt x="23456" y="3018"/>
                  </a:lnTo>
                  <a:lnTo>
                    <a:pt x="11249" y="11249"/>
                  </a:lnTo>
                  <a:lnTo>
                    <a:pt x="3018" y="23456"/>
                  </a:lnTo>
                  <a:lnTo>
                    <a:pt x="0" y="38404"/>
                  </a:lnTo>
                  <a:lnTo>
                    <a:pt x="0" y="345643"/>
                  </a:lnTo>
                  <a:lnTo>
                    <a:pt x="3018" y="360591"/>
                  </a:lnTo>
                  <a:lnTo>
                    <a:pt x="11249" y="372798"/>
                  </a:lnTo>
                  <a:lnTo>
                    <a:pt x="23456" y="381029"/>
                  </a:lnTo>
                  <a:lnTo>
                    <a:pt x="38404" y="384048"/>
                  </a:lnTo>
                  <a:lnTo>
                    <a:pt x="5044135" y="384048"/>
                  </a:lnTo>
                  <a:lnTo>
                    <a:pt x="5059083" y="381029"/>
                  </a:lnTo>
                  <a:lnTo>
                    <a:pt x="5071290" y="372798"/>
                  </a:lnTo>
                  <a:lnTo>
                    <a:pt x="5079521" y="360591"/>
                  </a:lnTo>
                  <a:lnTo>
                    <a:pt x="5082540" y="345643"/>
                  </a:lnTo>
                  <a:lnTo>
                    <a:pt x="5082540" y="38404"/>
                  </a:lnTo>
                  <a:lnTo>
                    <a:pt x="5079521" y="23456"/>
                  </a:lnTo>
                  <a:lnTo>
                    <a:pt x="5071290" y="11249"/>
                  </a:lnTo>
                  <a:lnTo>
                    <a:pt x="5059083" y="3018"/>
                  </a:lnTo>
                  <a:lnTo>
                    <a:pt x="5044135" y="0"/>
                  </a:lnTo>
                  <a:close/>
                </a:path>
              </a:pathLst>
            </a:custGeom>
            <a:solidFill>
              <a:srgbClr val="ECF5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64641" y="1491231"/>
              <a:ext cx="5082540" cy="384175"/>
            </a:xfrm>
            <a:custGeom>
              <a:avLst/>
              <a:gdLst/>
              <a:ahLst/>
              <a:cxnLst/>
              <a:rect l="l" t="t" r="r" b="b"/>
              <a:pathLst>
                <a:path w="5082540" h="384175">
                  <a:moveTo>
                    <a:pt x="0" y="38404"/>
                  </a:moveTo>
                  <a:lnTo>
                    <a:pt x="3018" y="23456"/>
                  </a:lnTo>
                  <a:lnTo>
                    <a:pt x="11249" y="11249"/>
                  </a:lnTo>
                  <a:lnTo>
                    <a:pt x="23456" y="3018"/>
                  </a:lnTo>
                  <a:lnTo>
                    <a:pt x="38404" y="0"/>
                  </a:lnTo>
                  <a:lnTo>
                    <a:pt x="5044135" y="0"/>
                  </a:lnTo>
                  <a:lnTo>
                    <a:pt x="5059083" y="3018"/>
                  </a:lnTo>
                  <a:lnTo>
                    <a:pt x="5071290" y="11249"/>
                  </a:lnTo>
                  <a:lnTo>
                    <a:pt x="5079521" y="23456"/>
                  </a:lnTo>
                  <a:lnTo>
                    <a:pt x="5082540" y="38404"/>
                  </a:lnTo>
                  <a:lnTo>
                    <a:pt x="5082540" y="345643"/>
                  </a:lnTo>
                  <a:lnTo>
                    <a:pt x="5079521" y="360591"/>
                  </a:lnTo>
                  <a:lnTo>
                    <a:pt x="5071290" y="372798"/>
                  </a:lnTo>
                  <a:lnTo>
                    <a:pt x="5059083" y="381029"/>
                  </a:lnTo>
                  <a:lnTo>
                    <a:pt x="5044135" y="384048"/>
                  </a:lnTo>
                  <a:lnTo>
                    <a:pt x="38404" y="384048"/>
                  </a:lnTo>
                  <a:lnTo>
                    <a:pt x="23456" y="381029"/>
                  </a:lnTo>
                  <a:lnTo>
                    <a:pt x="11249" y="372798"/>
                  </a:lnTo>
                  <a:lnTo>
                    <a:pt x="3018" y="360591"/>
                  </a:lnTo>
                  <a:lnTo>
                    <a:pt x="0" y="345643"/>
                  </a:lnTo>
                  <a:lnTo>
                    <a:pt x="0" y="38404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405537" y="1467990"/>
            <a:ext cx="3398520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440"/>
              </a:lnSpc>
              <a:spcBef>
                <a:spcPts val="95"/>
              </a:spcBef>
            </a:pP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УЧАСТКОВАЯ ИЗБИРАТЕЛЬНАЯ</a:t>
            </a:r>
            <a:r>
              <a:rPr sz="1250" b="1" spc="-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КОМИССИЯ</a:t>
            </a:r>
            <a:endParaRPr sz="1250">
              <a:latin typeface="Calibri"/>
              <a:cs typeface="Calibri"/>
            </a:endParaRPr>
          </a:p>
          <a:p>
            <a:pPr algn="ctr">
              <a:lnSpc>
                <a:spcPts val="1440"/>
              </a:lnSpc>
            </a:pP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устанавливает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5" dirty="0">
                <a:solidFill>
                  <a:srgbClr val="15200E"/>
                </a:solidFill>
                <a:latin typeface="Calibri"/>
                <a:cs typeface="Calibri"/>
              </a:rPr>
              <a:t>результаты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голосования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по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участку</a:t>
            </a:r>
            <a:endParaRPr sz="125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08102" y="1928305"/>
            <a:ext cx="5586730" cy="1499235"/>
            <a:chOff x="308102" y="1928305"/>
            <a:chExt cx="5586730" cy="1499235"/>
          </a:xfrm>
        </p:grpSpPr>
        <p:sp>
          <p:nvSpPr>
            <p:cNvPr id="8" name="object 8"/>
            <p:cNvSpPr/>
            <p:nvPr/>
          </p:nvSpPr>
          <p:spPr>
            <a:xfrm>
              <a:off x="2918494" y="1928305"/>
              <a:ext cx="339725" cy="309245"/>
            </a:xfrm>
            <a:custGeom>
              <a:avLst/>
              <a:gdLst/>
              <a:ahLst/>
              <a:cxnLst/>
              <a:rect l="l" t="t" r="r" b="b"/>
              <a:pathLst>
                <a:path w="339725" h="309244">
                  <a:moveTo>
                    <a:pt x="68465" y="0"/>
                  </a:moveTo>
                  <a:lnTo>
                    <a:pt x="67868" y="154381"/>
                  </a:lnTo>
                  <a:lnTo>
                    <a:pt x="0" y="154114"/>
                  </a:lnTo>
                  <a:lnTo>
                    <a:pt x="169075" y="309143"/>
                  </a:lnTo>
                  <a:lnTo>
                    <a:pt x="339344" y="155422"/>
                  </a:lnTo>
                  <a:lnTo>
                    <a:pt x="271475" y="155168"/>
                  </a:lnTo>
                  <a:lnTo>
                    <a:pt x="272072" y="787"/>
                  </a:lnTo>
                  <a:lnTo>
                    <a:pt x="68465" y="0"/>
                  </a:lnTo>
                  <a:close/>
                </a:path>
              </a:pathLst>
            </a:custGeom>
            <a:solidFill>
              <a:srgbClr val="4E783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0802" y="2230376"/>
              <a:ext cx="5561330" cy="1184275"/>
            </a:xfrm>
            <a:custGeom>
              <a:avLst/>
              <a:gdLst/>
              <a:ahLst/>
              <a:cxnLst/>
              <a:rect l="l" t="t" r="r" b="b"/>
              <a:pathLst>
                <a:path w="5561330" h="1184275">
                  <a:moveTo>
                    <a:pt x="5442661" y="0"/>
                  </a:moveTo>
                  <a:lnTo>
                    <a:pt x="118414" y="0"/>
                  </a:lnTo>
                  <a:lnTo>
                    <a:pt x="72325" y="9304"/>
                  </a:lnTo>
                  <a:lnTo>
                    <a:pt x="34685" y="34680"/>
                  </a:lnTo>
                  <a:lnTo>
                    <a:pt x="9306" y="72319"/>
                  </a:lnTo>
                  <a:lnTo>
                    <a:pt x="0" y="118414"/>
                  </a:lnTo>
                  <a:lnTo>
                    <a:pt x="0" y="1065733"/>
                  </a:lnTo>
                  <a:lnTo>
                    <a:pt x="9306" y="1111822"/>
                  </a:lnTo>
                  <a:lnTo>
                    <a:pt x="34685" y="1149462"/>
                  </a:lnTo>
                  <a:lnTo>
                    <a:pt x="72325" y="1174841"/>
                  </a:lnTo>
                  <a:lnTo>
                    <a:pt x="118414" y="1184148"/>
                  </a:lnTo>
                  <a:lnTo>
                    <a:pt x="5442661" y="1184148"/>
                  </a:lnTo>
                  <a:lnTo>
                    <a:pt x="5488756" y="1174841"/>
                  </a:lnTo>
                  <a:lnTo>
                    <a:pt x="5526395" y="1149462"/>
                  </a:lnTo>
                  <a:lnTo>
                    <a:pt x="5551771" y="1111822"/>
                  </a:lnTo>
                  <a:lnTo>
                    <a:pt x="5561076" y="1065733"/>
                  </a:lnTo>
                  <a:lnTo>
                    <a:pt x="5561076" y="118414"/>
                  </a:lnTo>
                  <a:lnTo>
                    <a:pt x="5551771" y="72319"/>
                  </a:lnTo>
                  <a:lnTo>
                    <a:pt x="5526395" y="34680"/>
                  </a:lnTo>
                  <a:lnTo>
                    <a:pt x="5488756" y="9304"/>
                  </a:lnTo>
                  <a:lnTo>
                    <a:pt x="5442661" y="0"/>
                  </a:lnTo>
                  <a:close/>
                </a:path>
              </a:pathLst>
            </a:custGeom>
            <a:solidFill>
              <a:srgbClr val="C7E1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20802" y="2230376"/>
              <a:ext cx="5561330" cy="1184275"/>
            </a:xfrm>
            <a:custGeom>
              <a:avLst/>
              <a:gdLst/>
              <a:ahLst/>
              <a:cxnLst/>
              <a:rect l="l" t="t" r="r" b="b"/>
              <a:pathLst>
                <a:path w="5561330" h="1184275">
                  <a:moveTo>
                    <a:pt x="0" y="118414"/>
                  </a:moveTo>
                  <a:lnTo>
                    <a:pt x="9306" y="72319"/>
                  </a:lnTo>
                  <a:lnTo>
                    <a:pt x="34685" y="34680"/>
                  </a:lnTo>
                  <a:lnTo>
                    <a:pt x="72325" y="9304"/>
                  </a:lnTo>
                  <a:lnTo>
                    <a:pt x="118414" y="0"/>
                  </a:lnTo>
                  <a:lnTo>
                    <a:pt x="5442661" y="0"/>
                  </a:lnTo>
                  <a:lnTo>
                    <a:pt x="5488756" y="9304"/>
                  </a:lnTo>
                  <a:lnTo>
                    <a:pt x="5526395" y="34680"/>
                  </a:lnTo>
                  <a:lnTo>
                    <a:pt x="5551771" y="72319"/>
                  </a:lnTo>
                  <a:lnTo>
                    <a:pt x="5561076" y="118414"/>
                  </a:lnTo>
                  <a:lnTo>
                    <a:pt x="5561076" y="1065733"/>
                  </a:lnTo>
                  <a:lnTo>
                    <a:pt x="5551771" y="1111822"/>
                  </a:lnTo>
                  <a:lnTo>
                    <a:pt x="5526395" y="1149462"/>
                  </a:lnTo>
                  <a:lnTo>
                    <a:pt x="5488756" y="1174841"/>
                  </a:lnTo>
                  <a:lnTo>
                    <a:pt x="5442661" y="1184148"/>
                  </a:lnTo>
                  <a:lnTo>
                    <a:pt x="118414" y="1184148"/>
                  </a:lnTo>
                  <a:lnTo>
                    <a:pt x="72325" y="1174841"/>
                  </a:lnTo>
                  <a:lnTo>
                    <a:pt x="34685" y="1149462"/>
                  </a:lnTo>
                  <a:lnTo>
                    <a:pt x="9306" y="1111822"/>
                  </a:lnTo>
                  <a:lnTo>
                    <a:pt x="0" y="1065733"/>
                  </a:lnTo>
                  <a:lnTo>
                    <a:pt x="0" y="118414"/>
                  </a:lnTo>
                  <a:close/>
                </a:path>
              </a:pathLst>
            </a:custGeom>
            <a:ln w="25399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73854" y="2220582"/>
            <a:ext cx="5252720" cy="116522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751205" marR="744220" algn="ctr">
              <a:lnSpc>
                <a:spcPts val="1380"/>
              </a:lnSpc>
              <a:spcBef>
                <a:spcPts val="240"/>
              </a:spcBef>
            </a:pP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ГОРОДСКАЯ</a:t>
            </a:r>
            <a:r>
              <a:rPr sz="1250" b="1" spc="2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(в</a:t>
            </a:r>
            <a:r>
              <a:rPr sz="1250" b="1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городе</a:t>
            </a:r>
            <a:r>
              <a:rPr sz="1250" b="1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районного</a:t>
            </a:r>
            <a:r>
              <a:rPr sz="1250" b="1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подчинения),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ПОСЕЛКОВАЯ,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СЕЛЬСКАЯ</a:t>
            </a:r>
            <a:r>
              <a:rPr sz="1250" b="1" spc="-2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ИЗБИРАТЕЛЬНАЯ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 КОМИССИЯ</a:t>
            </a:r>
            <a:endParaRPr sz="1250">
              <a:latin typeface="Calibri"/>
              <a:cs typeface="Calibri"/>
            </a:endParaRPr>
          </a:p>
          <a:p>
            <a:pPr algn="ctr">
              <a:lnSpc>
                <a:spcPts val="1340"/>
              </a:lnSpc>
              <a:spcBef>
                <a:spcPts val="5"/>
              </a:spcBef>
            </a:pPr>
            <a:r>
              <a:rPr sz="1250" spc="-15" dirty="0">
                <a:solidFill>
                  <a:srgbClr val="15200E"/>
                </a:solidFill>
                <a:latin typeface="Calibri"/>
                <a:cs typeface="Calibri"/>
              </a:rPr>
              <a:t>подводит</a:t>
            </a:r>
            <a:r>
              <a:rPr sz="125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итоги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выборов</a:t>
            </a:r>
            <a:r>
              <a:rPr sz="125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городской,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поселковый,</a:t>
            </a:r>
            <a:r>
              <a:rPr sz="1250" spc="2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сельский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Совет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депутатов</a:t>
            </a:r>
            <a:endParaRPr sz="1250">
              <a:latin typeface="Calibri"/>
              <a:cs typeface="Calibri"/>
            </a:endParaRPr>
          </a:p>
          <a:p>
            <a:pPr marL="988060" marR="979805" algn="ctr">
              <a:lnSpc>
                <a:spcPts val="1370"/>
              </a:lnSpc>
              <a:spcBef>
                <a:spcPts val="630"/>
              </a:spcBef>
            </a:pP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ГОРОДСКАЯ</a:t>
            </a:r>
            <a:r>
              <a:rPr sz="1250" b="1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(в</a:t>
            </a:r>
            <a:r>
              <a:rPr sz="1250" b="1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городе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 областного</a:t>
            </a:r>
            <a:r>
              <a:rPr sz="1250" b="1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подчинения), </a:t>
            </a:r>
            <a:r>
              <a:rPr sz="1250" b="1" spc="-27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РАЙОННАЯ</a:t>
            </a:r>
            <a:r>
              <a:rPr sz="1250" b="1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ИЗБИРАТЕЛЬНАЯ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 КОМИССИЯ</a:t>
            </a:r>
            <a:endParaRPr sz="1250">
              <a:latin typeface="Calibri"/>
              <a:cs typeface="Calibri"/>
            </a:endParaRPr>
          </a:p>
          <a:p>
            <a:pPr algn="ctr">
              <a:lnSpc>
                <a:spcPts val="1355"/>
              </a:lnSpc>
            </a:pPr>
            <a:r>
              <a:rPr sz="1250" spc="-15" dirty="0">
                <a:solidFill>
                  <a:srgbClr val="15200E"/>
                </a:solidFill>
                <a:latin typeface="Calibri"/>
                <a:cs typeface="Calibri"/>
              </a:rPr>
              <a:t>подводит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итоги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выборов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городской,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районный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Совет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депутатов</a:t>
            </a:r>
            <a:endParaRPr sz="125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44677" y="3490107"/>
            <a:ext cx="5522595" cy="752475"/>
            <a:chOff x="344677" y="3490107"/>
            <a:chExt cx="5522595" cy="752475"/>
          </a:xfrm>
        </p:grpSpPr>
        <p:sp>
          <p:nvSpPr>
            <p:cNvPr id="13" name="object 13"/>
            <p:cNvSpPr/>
            <p:nvPr/>
          </p:nvSpPr>
          <p:spPr>
            <a:xfrm>
              <a:off x="2933772" y="3490107"/>
              <a:ext cx="339725" cy="253365"/>
            </a:xfrm>
            <a:custGeom>
              <a:avLst/>
              <a:gdLst/>
              <a:ahLst/>
              <a:cxnLst/>
              <a:rect l="l" t="t" r="r" b="b"/>
              <a:pathLst>
                <a:path w="339725" h="253364">
                  <a:moveTo>
                    <a:pt x="270967" y="0"/>
                  </a:moveTo>
                  <a:lnTo>
                    <a:pt x="67360" y="825"/>
                  </a:lnTo>
                  <a:lnTo>
                    <a:pt x="67868" y="127215"/>
                  </a:lnTo>
                  <a:lnTo>
                    <a:pt x="0" y="127495"/>
                  </a:lnTo>
                  <a:lnTo>
                    <a:pt x="170192" y="253199"/>
                  </a:lnTo>
                  <a:lnTo>
                    <a:pt x="339344" y="126111"/>
                  </a:lnTo>
                  <a:lnTo>
                    <a:pt x="271475" y="126390"/>
                  </a:lnTo>
                  <a:lnTo>
                    <a:pt x="270967" y="0"/>
                  </a:lnTo>
                  <a:close/>
                </a:path>
              </a:pathLst>
            </a:custGeom>
            <a:solidFill>
              <a:srgbClr val="4E783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57377" y="3795522"/>
              <a:ext cx="5497195" cy="434340"/>
            </a:xfrm>
            <a:custGeom>
              <a:avLst/>
              <a:gdLst/>
              <a:ahLst/>
              <a:cxnLst/>
              <a:rect l="l" t="t" r="r" b="b"/>
              <a:pathLst>
                <a:path w="5497195" h="434339">
                  <a:moveTo>
                    <a:pt x="5453634" y="0"/>
                  </a:moveTo>
                  <a:lnTo>
                    <a:pt x="43434" y="0"/>
                  </a:lnTo>
                  <a:lnTo>
                    <a:pt x="26526" y="3412"/>
                  </a:lnTo>
                  <a:lnTo>
                    <a:pt x="12720" y="12720"/>
                  </a:lnTo>
                  <a:lnTo>
                    <a:pt x="3412" y="26526"/>
                  </a:lnTo>
                  <a:lnTo>
                    <a:pt x="0" y="43433"/>
                  </a:lnTo>
                  <a:lnTo>
                    <a:pt x="0" y="390905"/>
                  </a:lnTo>
                  <a:lnTo>
                    <a:pt x="3412" y="407813"/>
                  </a:lnTo>
                  <a:lnTo>
                    <a:pt x="12720" y="421619"/>
                  </a:lnTo>
                  <a:lnTo>
                    <a:pt x="26526" y="430927"/>
                  </a:lnTo>
                  <a:lnTo>
                    <a:pt x="43434" y="434339"/>
                  </a:lnTo>
                  <a:lnTo>
                    <a:pt x="5453634" y="434339"/>
                  </a:lnTo>
                  <a:lnTo>
                    <a:pt x="5470541" y="430927"/>
                  </a:lnTo>
                  <a:lnTo>
                    <a:pt x="5484347" y="421619"/>
                  </a:lnTo>
                  <a:lnTo>
                    <a:pt x="5493655" y="407813"/>
                  </a:lnTo>
                  <a:lnTo>
                    <a:pt x="5497068" y="390905"/>
                  </a:lnTo>
                  <a:lnTo>
                    <a:pt x="5497068" y="43433"/>
                  </a:lnTo>
                  <a:lnTo>
                    <a:pt x="5493655" y="26526"/>
                  </a:lnTo>
                  <a:lnTo>
                    <a:pt x="5484347" y="12720"/>
                  </a:lnTo>
                  <a:lnTo>
                    <a:pt x="5470541" y="3412"/>
                  </a:lnTo>
                  <a:lnTo>
                    <a:pt x="5453634" y="0"/>
                  </a:lnTo>
                  <a:close/>
                </a:path>
              </a:pathLst>
            </a:custGeom>
            <a:solidFill>
              <a:srgbClr val="C7E1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57377" y="3795522"/>
              <a:ext cx="5497195" cy="434340"/>
            </a:xfrm>
            <a:custGeom>
              <a:avLst/>
              <a:gdLst/>
              <a:ahLst/>
              <a:cxnLst/>
              <a:rect l="l" t="t" r="r" b="b"/>
              <a:pathLst>
                <a:path w="5497195" h="434339">
                  <a:moveTo>
                    <a:pt x="0" y="43433"/>
                  </a:moveTo>
                  <a:lnTo>
                    <a:pt x="3412" y="26526"/>
                  </a:lnTo>
                  <a:lnTo>
                    <a:pt x="12720" y="12720"/>
                  </a:lnTo>
                  <a:lnTo>
                    <a:pt x="26526" y="3412"/>
                  </a:lnTo>
                  <a:lnTo>
                    <a:pt x="43434" y="0"/>
                  </a:lnTo>
                  <a:lnTo>
                    <a:pt x="5453634" y="0"/>
                  </a:lnTo>
                  <a:lnTo>
                    <a:pt x="5470541" y="3412"/>
                  </a:lnTo>
                  <a:lnTo>
                    <a:pt x="5484347" y="12720"/>
                  </a:lnTo>
                  <a:lnTo>
                    <a:pt x="5493655" y="26526"/>
                  </a:lnTo>
                  <a:lnTo>
                    <a:pt x="5497068" y="43433"/>
                  </a:lnTo>
                  <a:lnTo>
                    <a:pt x="5497068" y="390905"/>
                  </a:lnTo>
                  <a:lnTo>
                    <a:pt x="5493655" y="407813"/>
                  </a:lnTo>
                  <a:lnTo>
                    <a:pt x="5484347" y="421619"/>
                  </a:lnTo>
                  <a:lnTo>
                    <a:pt x="5470541" y="430927"/>
                  </a:lnTo>
                  <a:lnTo>
                    <a:pt x="5453634" y="434339"/>
                  </a:lnTo>
                  <a:lnTo>
                    <a:pt x="43434" y="434339"/>
                  </a:lnTo>
                  <a:lnTo>
                    <a:pt x="26526" y="430927"/>
                  </a:lnTo>
                  <a:lnTo>
                    <a:pt x="12720" y="421619"/>
                  </a:lnTo>
                  <a:lnTo>
                    <a:pt x="3412" y="407813"/>
                  </a:lnTo>
                  <a:lnTo>
                    <a:pt x="0" y="390905"/>
                  </a:lnTo>
                  <a:lnTo>
                    <a:pt x="0" y="43433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52637" y="3797093"/>
            <a:ext cx="4305935" cy="391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440"/>
              </a:lnSpc>
              <a:spcBef>
                <a:spcPts val="95"/>
              </a:spcBef>
            </a:pP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ОКРУЖНАЯ</a:t>
            </a:r>
            <a:r>
              <a:rPr sz="1250" b="1" spc="-2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ИЗБИРАТЕЛЬНАЯ</a:t>
            </a:r>
            <a:r>
              <a:rPr sz="1250" b="1" spc="-3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КОМИССИЯ</a:t>
            </a:r>
            <a:endParaRPr sz="1250">
              <a:latin typeface="Calibri"/>
              <a:cs typeface="Calibri"/>
            </a:endParaRPr>
          </a:p>
          <a:p>
            <a:pPr algn="ctr">
              <a:lnSpc>
                <a:spcPts val="1440"/>
              </a:lnSpc>
            </a:pP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устанавливает </a:t>
            </a:r>
            <a:r>
              <a:rPr sz="1250" spc="-15" dirty="0">
                <a:solidFill>
                  <a:srgbClr val="15200E"/>
                </a:solidFill>
                <a:latin typeface="Calibri"/>
                <a:cs typeface="Calibri"/>
              </a:rPr>
              <a:t>результаты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 выборов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по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избирательным</a:t>
            </a:r>
            <a:r>
              <a:rPr sz="1250" spc="2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округам</a:t>
            </a:r>
            <a:endParaRPr sz="1250">
              <a:latin typeface="Calibri"/>
              <a:cs typeface="Calibri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33069" y="4294291"/>
            <a:ext cx="5336540" cy="1144905"/>
            <a:chOff x="433069" y="4294291"/>
            <a:chExt cx="5336540" cy="1144905"/>
          </a:xfrm>
        </p:grpSpPr>
        <p:sp>
          <p:nvSpPr>
            <p:cNvPr id="18" name="object 18"/>
            <p:cNvSpPr/>
            <p:nvPr/>
          </p:nvSpPr>
          <p:spPr>
            <a:xfrm>
              <a:off x="2929310" y="4294291"/>
              <a:ext cx="339725" cy="290830"/>
            </a:xfrm>
            <a:custGeom>
              <a:avLst/>
              <a:gdLst/>
              <a:ahLst/>
              <a:cxnLst/>
              <a:rect l="l" t="t" r="r" b="b"/>
              <a:pathLst>
                <a:path w="339725" h="290829">
                  <a:moveTo>
                    <a:pt x="68567" y="0"/>
                  </a:moveTo>
                  <a:lnTo>
                    <a:pt x="67881" y="144932"/>
                  </a:lnTo>
                  <a:lnTo>
                    <a:pt x="0" y="144602"/>
                  </a:lnTo>
                  <a:lnTo>
                    <a:pt x="168986" y="290347"/>
                  </a:lnTo>
                  <a:lnTo>
                    <a:pt x="339356" y="146227"/>
                  </a:lnTo>
                  <a:lnTo>
                    <a:pt x="271487" y="145897"/>
                  </a:lnTo>
                  <a:lnTo>
                    <a:pt x="272173" y="965"/>
                  </a:lnTo>
                  <a:lnTo>
                    <a:pt x="68567" y="0"/>
                  </a:lnTo>
                  <a:close/>
                </a:path>
              </a:pathLst>
            </a:custGeom>
            <a:solidFill>
              <a:srgbClr val="5381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45769" y="4595623"/>
              <a:ext cx="5311140" cy="830580"/>
            </a:xfrm>
            <a:custGeom>
              <a:avLst/>
              <a:gdLst/>
              <a:ahLst/>
              <a:cxnLst/>
              <a:rect l="l" t="t" r="r" b="b"/>
              <a:pathLst>
                <a:path w="5311140" h="830579">
                  <a:moveTo>
                    <a:pt x="5228082" y="0"/>
                  </a:moveTo>
                  <a:lnTo>
                    <a:pt x="83058" y="0"/>
                  </a:lnTo>
                  <a:lnTo>
                    <a:pt x="50727" y="6527"/>
                  </a:lnTo>
                  <a:lnTo>
                    <a:pt x="24326" y="24326"/>
                  </a:lnTo>
                  <a:lnTo>
                    <a:pt x="6527" y="50727"/>
                  </a:lnTo>
                  <a:lnTo>
                    <a:pt x="0" y="83058"/>
                  </a:lnTo>
                  <a:lnTo>
                    <a:pt x="0" y="747522"/>
                  </a:lnTo>
                  <a:lnTo>
                    <a:pt x="6527" y="779852"/>
                  </a:lnTo>
                  <a:lnTo>
                    <a:pt x="24326" y="806253"/>
                  </a:lnTo>
                  <a:lnTo>
                    <a:pt x="50727" y="824052"/>
                  </a:lnTo>
                  <a:lnTo>
                    <a:pt x="83058" y="830580"/>
                  </a:lnTo>
                  <a:lnTo>
                    <a:pt x="5228082" y="830580"/>
                  </a:lnTo>
                  <a:lnTo>
                    <a:pt x="5260412" y="824052"/>
                  </a:lnTo>
                  <a:lnTo>
                    <a:pt x="5286813" y="806253"/>
                  </a:lnTo>
                  <a:lnTo>
                    <a:pt x="5304612" y="779852"/>
                  </a:lnTo>
                  <a:lnTo>
                    <a:pt x="5311140" y="747522"/>
                  </a:lnTo>
                  <a:lnTo>
                    <a:pt x="5311140" y="83058"/>
                  </a:lnTo>
                  <a:lnTo>
                    <a:pt x="5304612" y="50727"/>
                  </a:lnTo>
                  <a:lnTo>
                    <a:pt x="5286813" y="24326"/>
                  </a:lnTo>
                  <a:lnTo>
                    <a:pt x="5260412" y="6527"/>
                  </a:lnTo>
                  <a:lnTo>
                    <a:pt x="5228082" y="0"/>
                  </a:lnTo>
                  <a:close/>
                </a:path>
              </a:pathLst>
            </a:custGeom>
            <a:solidFill>
              <a:srgbClr val="74B44A">
                <a:alpha val="76863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45769" y="4595623"/>
              <a:ext cx="5311140" cy="830580"/>
            </a:xfrm>
            <a:custGeom>
              <a:avLst/>
              <a:gdLst/>
              <a:ahLst/>
              <a:cxnLst/>
              <a:rect l="l" t="t" r="r" b="b"/>
              <a:pathLst>
                <a:path w="5311140" h="830579">
                  <a:moveTo>
                    <a:pt x="0" y="83058"/>
                  </a:moveTo>
                  <a:lnTo>
                    <a:pt x="6527" y="50727"/>
                  </a:lnTo>
                  <a:lnTo>
                    <a:pt x="24326" y="24326"/>
                  </a:lnTo>
                  <a:lnTo>
                    <a:pt x="50727" y="6527"/>
                  </a:lnTo>
                  <a:lnTo>
                    <a:pt x="83058" y="0"/>
                  </a:lnTo>
                  <a:lnTo>
                    <a:pt x="5228082" y="0"/>
                  </a:lnTo>
                  <a:lnTo>
                    <a:pt x="5260412" y="6527"/>
                  </a:lnTo>
                  <a:lnTo>
                    <a:pt x="5286813" y="24326"/>
                  </a:lnTo>
                  <a:lnTo>
                    <a:pt x="5304612" y="50727"/>
                  </a:lnTo>
                  <a:lnTo>
                    <a:pt x="5311140" y="83058"/>
                  </a:lnTo>
                  <a:lnTo>
                    <a:pt x="5311140" y="747522"/>
                  </a:lnTo>
                  <a:lnTo>
                    <a:pt x="5304612" y="779852"/>
                  </a:lnTo>
                  <a:lnTo>
                    <a:pt x="5286813" y="806253"/>
                  </a:lnTo>
                  <a:lnTo>
                    <a:pt x="5260412" y="824052"/>
                  </a:lnTo>
                  <a:lnTo>
                    <a:pt x="5228082" y="830580"/>
                  </a:lnTo>
                  <a:lnTo>
                    <a:pt x="83058" y="830580"/>
                  </a:lnTo>
                  <a:lnTo>
                    <a:pt x="50727" y="824052"/>
                  </a:lnTo>
                  <a:lnTo>
                    <a:pt x="24326" y="806253"/>
                  </a:lnTo>
                  <a:lnTo>
                    <a:pt x="6527" y="779852"/>
                  </a:lnTo>
                  <a:lnTo>
                    <a:pt x="0" y="747522"/>
                  </a:lnTo>
                  <a:lnTo>
                    <a:pt x="0" y="83058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63782" y="4535403"/>
            <a:ext cx="4673600" cy="85915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5"/>
              </a:spcBef>
            </a:pP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ОБЛАСТНАЯ,</a:t>
            </a:r>
            <a:r>
              <a:rPr sz="1250" b="1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МИНСКАЯ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ГОРОДСКАЯ</a:t>
            </a:r>
            <a:r>
              <a:rPr sz="1250" b="1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5" dirty="0">
                <a:solidFill>
                  <a:srgbClr val="15200E"/>
                </a:solidFill>
                <a:latin typeface="Calibri"/>
                <a:cs typeface="Calibri"/>
              </a:rPr>
              <a:t>ИЗБИРАТЕЛЬНАЯ</a:t>
            </a:r>
            <a:r>
              <a:rPr sz="1250" b="1" spc="-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b="1" spc="-10" dirty="0">
                <a:solidFill>
                  <a:srgbClr val="15200E"/>
                </a:solidFill>
                <a:latin typeface="Calibri"/>
                <a:cs typeface="Calibri"/>
              </a:rPr>
              <a:t>КОМИССИЯ</a:t>
            </a:r>
            <a:endParaRPr sz="1250">
              <a:latin typeface="Calibri"/>
              <a:cs typeface="Calibri"/>
            </a:endParaRPr>
          </a:p>
          <a:p>
            <a:pPr algn="ctr">
              <a:lnSpc>
                <a:spcPts val="1440"/>
              </a:lnSpc>
              <a:spcBef>
                <a:spcPts val="409"/>
              </a:spcBef>
            </a:pP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устанавливает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 итоги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выборов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в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областной,</a:t>
            </a:r>
            <a:endParaRPr sz="1250">
              <a:latin typeface="Calibri"/>
              <a:cs typeface="Calibri"/>
            </a:endParaRPr>
          </a:p>
          <a:p>
            <a:pPr marL="12065" marR="5080" algn="ctr">
              <a:lnSpc>
                <a:spcPts val="1370"/>
              </a:lnSpc>
              <a:spcBef>
                <a:spcPts val="95"/>
              </a:spcBef>
            </a:pP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Минский</a:t>
            </a:r>
            <a:r>
              <a:rPr sz="125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городской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 Совет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депутатов,</a:t>
            </a:r>
            <a:r>
              <a:rPr sz="125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5" dirty="0">
                <a:solidFill>
                  <a:srgbClr val="15200E"/>
                </a:solidFill>
                <a:latin typeface="Calibri"/>
                <a:cs typeface="Calibri"/>
              </a:rPr>
              <a:t>результаты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 выборов</a:t>
            </a:r>
            <a:r>
              <a:rPr sz="1250" spc="1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депутатов </a:t>
            </a:r>
            <a:r>
              <a:rPr sz="1250" spc="-26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Палаты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представителей</a:t>
            </a:r>
            <a:r>
              <a:rPr sz="125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по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15200E"/>
                </a:solidFill>
                <a:latin typeface="Calibri"/>
                <a:cs typeface="Calibri"/>
              </a:rPr>
              <a:t>области,</a:t>
            </a:r>
            <a:r>
              <a:rPr sz="1250" spc="5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35" dirty="0">
                <a:solidFill>
                  <a:srgbClr val="15200E"/>
                </a:solidFill>
                <a:latin typeface="Calibri"/>
                <a:cs typeface="Calibri"/>
              </a:rPr>
              <a:t>г.</a:t>
            </a:r>
            <a:r>
              <a:rPr sz="1250" spc="10" dirty="0">
                <a:solidFill>
                  <a:srgbClr val="15200E"/>
                </a:solidFill>
                <a:latin typeface="Calibri"/>
                <a:cs typeface="Calibri"/>
              </a:rPr>
              <a:t> </a:t>
            </a:r>
            <a:r>
              <a:rPr sz="1250" spc="-5" dirty="0">
                <a:solidFill>
                  <a:srgbClr val="15200E"/>
                </a:solidFill>
                <a:latin typeface="Calibri"/>
                <a:cs typeface="Calibri"/>
              </a:rPr>
              <a:t>Минску</a:t>
            </a:r>
            <a:endParaRPr sz="125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39750" y="5446001"/>
            <a:ext cx="5158740" cy="1209675"/>
            <a:chOff x="539750" y="5446001"/>
            <a:chExt cx="5158740" cy="1209675"/>
          </a:xfrm>
        </p:grpSpPr>
        <p:sp>
          <p:nvSpPr>
            <p:cNvPr id="23" name="object 23"/>
            <p:cNvSpPr/>
            <p:nvPr/>
          </p:nvSpPr>
          <p:spPr>
            <a:xfrm>
              <a:off x="2922216" y="5446001"/>
              <a:ext cx="339725" cy="351790"/>
            </a:xfrm>
            <a:custGeom>
              <a:avLst/>
              <a:gdLst/>
              <a:ahLst/>
              <a:cxnLst/>
              <a:rect l="l" t="t" r="r" b="b"/>
              <a:pathLst>
                <a:path w="339725" h="351789">
                  <a:moveTo>
                    <a:pt x="268808" y="0"/>
                  </a:moveTo>
                  <a:lnTo>
                    <a:pt x="65214" y="2997"/>
                  </a:lnTo>
                  <a:lnTo>
                    <a:pt x="67868" y="183248"/>
                  </a:lnTo>
                  <a:lnTo>
                    <a:pt x="0" y="184238"/>
                  </a:lnTo>
                  <a:lnTo>
                    <a:pt x="172148" y="351408"/>
                  </a:lnTo>
                  <a:lnTo>
                    <a:pt x="339318" y="179260"/>
                  </a:lnTo>
                  <a:lnTo>
                    <a:pt x="271462" y="180251"/>
                  </a:lnTo>
                  <a:lnTo>
                    <a:pt x="268808" y="0"/>
                  </a:lnTo>
                  <a:close/>
                </a:path>
              </a:pathLst>
            </a:custGeom>
            <a:solidFill>
              <a:srgbClr val="4E7831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52450" y="5805676"/>
              <a:ext cx="5133340" cy="836930"/>
            </a:xfrm>
            <a:custGeom>
              <a:avLst/>
              <a:gdLst/>
              <a:ahLst/>
              <a:cxnLst/>
              <a:rect l="l" t="t" r="r" b="b"/>
              <a:pathLst>
                <a:path w="5133340" h="836929">
                  <a:moveTo>
                    <a:pt x="5049164" y="0"/>
                  </a:moveTo>
                  <a:lnTo>
                    <a:pt x="83667" y="0"/>
                  </a:lnTo>
                  <a:lnTo>
                    <a:pt x="51102" y="6575"/>
                  </a:lnTo>
                  <a:lnTo>
                    <a:pt x="24507" y="24507"/>
                  </a:lnTo>
                  <a:lnTo>
                    <a:pt x="6575" y="51102"/>
                  </a:lnTo>
                  <a:lnTo>
                    <a:pt x="0" y="83667"/>
                  </a:lnTo>
                  <a:lnTo>
                    <a:pt x="0" y="753008"/>
                  </a:lnTo>
                  <a:lnTo>
                    <a:pt x="6575" y="785578"/>
                  </a:lnTo>
                  <a:lnTo>
                    <a:pt x="24507" y="812172"/>
                  </a:lnTo>
                  <a:lnTo>
                    <a:pt x="51102" y="830101"/>
                  </a:lnTo>
                  <a:lnTo>
                    <a:pt x="83667" y="836676"/>
                  </a:lnTo>
                  <a:lnTo>
                    <a:pt x="5049164" y="836676"/>
                  </a:lnTo>
                  <a:lnTo>
                    <a:pt x="5081729" y="830101"/>
                  </a:lnTo>
                  <a:lnTo>
                    <a:pt x="5108324" y="812172"/>
                  </a:lnTo>
                  <a:lnTo>
                    <a:pt x="5126256" y="785578"/>
                  </a:lnTo>
                  <a:lnTo>
                    <a:pt x="5132832" y="753008"/>
                  </a:lnTo>
                  <a:lnTo>
                    <a:pt x="5132832" y="83667"/>
                  </a:lnTo>
                  <a:lnTo>
                    <a:pt x="5126256" y="51102"/>
                  </a:lnTo>
                  <a:lnTo>
                    <a:pt x="5108324" y="24507"/>
                  </a:lnTo>
                  <a:lnTo>
                    <a:pt x="5081729" y="6575"/>
                  </a:lnTo>
                  <a:lnTo>
                    <a:pt x="5049164" y="0"/>
                  </a:lnTo>
                  <a:close/>
                </a:path>
              </a:pathLst>
            </a:custGeom>
            <a:solidFill>
              <a:srgbClr val="4E78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2450" y="5805676"/>
              <a:ext cx="5133340" cy="836930"/>
            </a:xfrm>
            <a:custGeom>
              <a:avLst/>
              <a:gdLst/>
              <a:ahLst/>
              <a:cxnLst/>
              <a:rect l="l" t="t" r="r" b="b"/>
              <a:pathLst>
                <a:path w="5133340" h="836929">
                  <a:moveTo>
                    <a:pt x="0" y="83667"/>
                  </a:moveTo>
                  <a:lnTo>
                    <a:pt x="6575" y="51102"/>
                  </a:lnTo>
                  <a:lnTo>
                    <a:pt x="24507" y="24507"/>
                  </a:lnTo>
                  <a:lnTo>
                    <a:pt x="51102" y="6575"/>
                  </a:lnTo>
                  <a:lnTo>
                    <a:pt x="83667" y="0"/>
                  </a:lnTo>
                  <a:lnTo>
                    <a:pt x="5049164" y="0"/>
                  </a:lnTo>
                  <a:lnTo>
                    <a:pt x="5081729" y="6575"/>
                  </a:lnTo>
                  <a:lnTo>
                    <a:pt x="5108324" y="24507"/>
                  </a:lnTo>
                  <a:lnTo>
                    <a:pt x="5126256" y="51102"/>
                  </a:lnTo>
                  <a:lnTo>
                    <a:pt x="5132832" y="83667"/>
                  </a:lnTo>
                  <a:lnTo>
                    <a:pt x="5132832" y="753008"/>
                  </a:lnTo>
                  <a:lnTo>
                    <a:pt x="5126256" y="785578"/>
                  </a:lnTo>
                  <a:lnTo>
                    <a:pt x="5108324" y="812172"/>
                  </a:lnTo>
                  <a:lnTo>
                    <a:pt x="5081729" y="830101"/>
                  </a:lnTo>
                  <a:lnTo>
                    <a:pt x="5049164" y="836676"/>
                  </a:lnTo>
                  <a:lnTo>
                    <a:pt x="83667" y="836676"/>
                  </a:lnTo>
                  <a:lnTo>
                    <a:pt x="51102" y="830101"/>
                  </a:lnTo>
                  <a:lnTo>
                    <a:pt x="24507" y="812172"/>
                  </a:lnTo>
                  <a:lnTo>
                    <a:pt x="6575" y="785578"/>
                  </a:lnTo>
                  <a:lnTo>
                    <a:pt x="0" y="753008"/>
                  </a:lnTo>
                  <a:lnTo>
                    <a:pt x="0" y="83667"/>
                  </a:lnTo>
                  <a:close/>
                </a:path>
              </a:pathLst>
            </a:custGeom>
            <a:ln w="25400">
              <a:solidFill>
                <a:srgbClr val="4E783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659652" y="5919203"/>
            <a:ext cx="4917440" cy="52832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sz="1400" b="1" spc="-10" dirty="0">
                <a:solidFill>
                  <a:srgbClr val="ECF5E7"/>
                </a:solidFill>
                <a:latin typeface="Calibri"/>
                <a:cs typeface="Calibri"/>
              </a:rPr>
              <a:t>ЦЕНТРАЛЬНАЯ</a:t>
            </a:r>
            <a:r>
              <a:rPr sz="1400" b="1" spc="-40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1400" b="1" spc="-15" dirty="0">
                <a:solidFill>
                  <a:srgbClr val="ECF5E7"/>
                </a:solidFill>
                <a:latin typeface="Calibri"/>
                <a:cs typeface="Calibri"/>
              </a:rPr>
              <a:t>ИЗБИРАТЕЛЬНАЯ</a:t>
            </a:r>
            <a:r>
              <a:rPr sz="1400" b="1" spc="-50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ECF5E7"/>
                </a:solidFill>
                <a:latin typeface="Calibri"/>
                <a:cs typeface="Calibri"/>
              </a:rPr>
              <a:t>КОМИССИЯ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solidFill>
                  <a:srgbClr val="ECF5E7"/>
                </a:solidFill>
                <a:latin typeface="Calibri"/>
                <a:cs typeface="Calibri"/>
              </a:rPr>
              <a:t>устанавливает</a:t>
            </a:r>
            <a:r>
              <a:rPr sz="1400" spc="-35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CF5E7"/>
                </a:solidFill>
                <a:latin typeface="Calibri"/>
                <a:cs typeface="Calibri"/>
              </a:rPr>
              <a:t>итоги</a:t>
            </a:r>
            <a:r>
              <a:rPr sz="1400" dirty="0">
                <a:solidFill>
                  <a:srgbClr val="ECF5E7"/>
                </a:solidFill>
                <a:latin typeface="Calibri"/>
                <a:cs typeface="Calibri"/>
              </a:rPr>
              <a:t> выборов </a:t>
            </a:r>
            <a:r>
              <a:rPr sz="1400" spc="-5" dirty="0">
                <a:solidFill>
                  <a:srgbClr val="ECF5E7"/>
                </a:solidFill>
                <a:latin typeface="Calibri"/>
                <a:cs typeface="Calibri"/>
              </a:rPr>
              <a:t>депутатов</a:t>
            </a:r>
            <a:r>
              <a:rPr sz="1400" spc="-15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ECF5E7"/>
                </a:solidFill>
                <a:latin typeface="Calibri"/>
                <a:cs typeface="Calibri"/>
              </a:rPr>
              <a:t>Палаты</a:t>
            </a:r>
            <a:r>
              <a:rPr sz="1400" spc="-15" dirty="0">
                <a:solidFill>
                  <a:srgbClr val="ECF5E7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ECF5E7"/>
                </a:solidFill>
                <a:latin typeface="Calibri"/>
                <a:cs typeface="Calibri"/>
              </a:rPr>
              <a:t>представителей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0183" y="826008"/>
            <a:ext cx="597407" cy="522731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67839" y="763523"/>
            <a:ext cx="597395" cy="626363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14315" y="763523"/>
            <a:ext cx="510539" cy="534923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47515" y="754380"/>
            <a:ext cx="658367" cy="612647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89859" y="749808"/>
            <a:ext cx="611123" cy="611123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57643" y="2478023"/>
            <a:ext cx="4925567" cy="1510283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7207416" y="2605101"/>
            <a:ext cx="13011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И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збра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нны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м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207416" y="2879461"/>
            <a:ext cx="145351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76555" algn="l"/>
              </a:tabLst>
            </a:pP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в	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депутаты,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07670" y="3153820"/>
            <a:ext cx="165036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796925" algn="l"/>
              </a:tabLst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число	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голосов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876225" y="2605101"/>
            <a:ext cx="1587500" cy="8801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245110">
              <a:lnSpc>
                <a:spcPts val="2160"/>
              </a:lnSpc>
              <a:spcBef>
                <a:spcPts val="375"/>
              </a:spcBef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считается 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получивший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 избирателей,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459773" y="2605101"/>
            <a:ext cx="1373505" cy="8801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 indent="334645" algn="just">
              <a:lnSpc>
                <a:spcPts val="2160"/>
              </a:lnSpc>
              <a:spcBef>
                <a:spcPts val="375"/>
              </a:spcBef>
            </a:pP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к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нди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д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ат 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и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б</a:t>
            </a:r>
            <a:r>
              <a:rPr sz="2000" spc="-40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л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ь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ш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е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е  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принявших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207670" y="3428180"/>
            <a:ext cx="24625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участие</a:t>
            </a:r>
            <a:r>
              <a:rPr sz="2000" spc="-5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в</a:t>
            </a:r>
            <a:r>
              <a:rPr sz="2000" spc="-2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голосовании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9" name="object 3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57643" y="4192523"/>
            <a:ext cx="4925567" cy="1987295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7207416" y="4420179"/>
            <a:ext cx="46272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120" algn="l"/>
                <a:tab pos="2039620" algn="l"/>
                <a:tab pos="3534410" algn="l"/>
                <a:tab pos="3940175" algn="l"/>
              </a:tabLst>
            </a:pP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П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р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и	п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р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ов</a:t>
            </a: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ед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ени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и	</a:t>
            </a:r>
            <a:r>
              <a:rPr sz="2000" spc="-35" dirty="0">
                <a:solidFill>
                  <a:srgbClr val="355022"/>
                </a:solidFill>
                <a:latin typeface="Calibri"/>
                <a:cs typeface="Calibri"/>
              </a:rPr>
              <a:t>г</a:t>
            </a:r>
            <a:r>
              <a:rPr sz="2000" spc="-40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ло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с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овани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я	по	</a:t>
            </a:r>
            <a:r>
              <a:rPr sz="2000" spc="-65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дн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о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й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207670" y="4694538"/>
            <a:ext cx="46266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8950" algn="l"/>
                <a:tab pos="3130550" algn="l"/>
                <a:tab pos="3611879" algn="l"/>
              </a:tabLst>
            </a:pP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к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ндид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ту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ре	</a:t>
            </a: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к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ндид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ат	в	</a:t>
            </a:r>
            <a:r>
              <a:rPr sz="2000" spc="-30" dirty="0">
                <a:solidFill>
                  <a:srgbClr val="355022"/>
                </a:solidFill>
                <a:latin typeface="Calibri"/>
                <a:cs typeface="Calibri"/>
              </a:rPr>
              <a:t>д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е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п</a:t>
            </a:r>
            <a:r>
              <a:rPr sz="2000" spc="5" dirty="0">
                <a:solidFill>
                  <a:srgbClr val="355022"/>
                </a:solidFill>
                <a:latin typeface="Calibri"/>
                <a:cs typeface="Calibri"/>
              </a:rPr>
              <a:t>у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т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аты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207416" y="4968898"/>
            <a:ext cx="46259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95070" algn="l"/>
                <a:tab pos="2654935" algn="l"/>
                <a:tab pos="3304540" algn="l"/>
                <a:tab pos="3721735" algn="l"/>
              </a:tabLst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считается	избранным,	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если	</a:t>
            </a: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он	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получил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207670" y="5243257"/>
            <a:ext cx="46259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2169" algn="l"/>
                <a:tab pos="2132330" algn="l"/>
                <a:tab pos="3165475" algn="l"/>
              </a:tabLst>
            </a:pP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более	половины	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голосов	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избирателей,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207670" y="5517617"/>
            <a:ext cx="373189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355022"/>
                </a:solidFill>
                <a:latin typeface="Calibri"/>
                <a:cs typeface="Calibri"/>
              </a:rPr>
              <a:t>принявших</a:t>
            </a:r>
            <a:r>
              <a:rPr sz="2000" spc="-40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участие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55022"/>
                </a:solidFill>
                <a:latin typeface="Calibri"/>
                <a:cs typeface="Calibri"/>
              </a:rPr>
              <a:t>в</a:t>
            </a:r>
            <a:r>
              <a:rPr sz="2000" spc="-15" dirty="0">
                <a:solidFill>
                  <a:srgbClr val="35502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55022"/>
                </a:solidFill>
                <a:latin typeface="Calibri"/>
                <a:cs typeface="Calibri"/>
              </a:rPr>
              <a:t>голосовании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5" name="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101840" y="1429512"/>
            <a:ext cx="890015" cy="7909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577</Words>
  <Application>Microsoft Office PowerPoint</Application>
  <PresentationFormat>Широкоэкранный</PresentationFormat>
  <Paragraphs>91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ЕДИНЫЙ ДЕНЬ ГОЛОСОВАНИЯ</vt:lpstr>
      <vt:lpstr>ТРЕБОВАНИЯ К ЛИЦУ, ВЫДВИГАЕМОМУ КАНДИДАТОМ  В ДЕПУТАТЫ ПАЛАТЫ ПРЕДСТАВИТЕЛЕЙ</vt:lpstr>
      <vt:lpstr>ТРЕБОВАНИЯ К ЛИЦУ, ВЫДВИГАЕМОМУ КАНДИДАТОМ  В ДЕПУТАТЫ МЕСТНОГО СОВЕТА ДЕПУТАТОВ</vt:lpstr>
      <vt:lpstr>ПРЕДВЫБОРНАЯ АГИТАЦИЯ</vt:lpstr>
      <vt:lpstr>СОЗДАНИЕ ДОПОЛНИТЕЛЬНЫХ УСЛОВИЙ ДЛЯ ГОЛОСОВАНИЯ ИЗБИРАТЕЛЕЙ  С ОГРАНИЧЕННЫМИ ФИЗИЧЕСКИМИ ВОЗМОЖНОСТЯМИ</vt:lpstr>
      <vt:lpstr>ГОЛОСОВАНИЕ</vt:lpstr>
      <vt:lpstr>УСТАНОВЛЕНИЕ РЕЗУЛЬТАТОВ ВЫБОРОВ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РЕСПУБЛИКАНСКИЙ РЕФЕРЕНДУМ</dc:title>
  <dc:creator>Алеся Валерьевна</dc:creator>
  <cp:lastModifiedBy>ОделИдеологии</cp:lastModifiedBy>
  <cp:revision>1</cp:revision>
  <dcterms:created xsi:type="dcterms:W3CDTF">2024-01-11T12:55:18Z</dcterms:created>
  <dcterms:modified xsi:type="dcterms:W3CDTF">2024-01-16T07:32:20Z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2023-11-22T00:00:00Z</vt:filetime>
  </property>
  <property fmtid="{D5CDD505-2E9C-101B-9397-08002B2CF9AE}" pid="3" name="Creator">
    <vt:lpwstr>Acrobat PDFMaker 11 для PowerPoint</vt:lpwstr>
  </property>
  <property fmtid="{D5CDD505-2E9C-101B-9397-08002B2CF9AE}" pid="4" name="LastSaved">
    <vt:filetime>2024-01-11T00:00:00Z</vt:filetime>
  </property>
</Properties>
</file>